
<file path=[Content_Types].xml><?xml version="1.0" encoding="utf-8"?>
<Types xmlns="http://schemas.openxmlformats.org/package/2006/content-types">
  <Default Extension="doc" ContentType="application/msword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
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thumbnail" Target="docProps/thumbnail.jpeg"/>
  <Relationship Id="rId3" Type="http://schemas.openxmlformats.org/package/2006/relationships/metadata/core-properties" Target="docProps/core.xml"/>
  <Relationship Id="rId4" Type="http://schemas.openxmlformats.org/officeDocument/2006/relationships/extended-properties" Target="docProps/app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37"/>
  </p:notesMasterIdLst>
  <p:sldIdLst>
    <p:sldId id="256" r:id="rId2"/>
    <p:sldId id="292" r:id="rId3"/>
    <p:sldId id="257" r:id="rId4"/>
    <p:sldId id="258" r:id="rId5"/>
    <p:sldId id="259" r:id="rId6"/>
    <p:sldId id="269" r:id="rId7"/>
    <p:sldId id="283" r:id="rId8"/>
    <p:sldId id="284" r:id="rId9"/>
    <p:sldId id="285" r:id="rId10"/>
    <p:sldId id="286" r:id="rId11"/>
    <p:sldId id="287" r:id="rId12"/>
    <p:sldId id="260" r:id="rId13"/>
    <p:sldId id="288" r:id="rId14"/>
    <p:sldId id="289" r:id="rId15"/>
    <p:sldId id="290" r:id="rId16"/>
    <p:sldId id="291" r:id="rId17"/>
    <p:sldId id="261" r:id="rId18"/>
    <p:sldId id="262" r:id="rId19"/>
    <p:sldId id="271" r:id="rId20"/>
    <p:sldId id="272" r:id="rId21"/>
    <p:sldId id="273" r:id="rId22"/>
    <p:sldId id="274" r:id="rId23"/>
    <p:sldId id="275" r:id="rId24"/>
    <p:sldId id="263" r:id="rId25"/>
    <p:sldId id="276" r:id="rId26"/>
    <p:sldId id="279" r:id="rId27"/>
    <p:sldId id="280" r:id="rId28"/>
    <p:sldId id="281" r:id="rId29"/>
    <p:sldId id="282" r:id="rId30"/>
    <p:sldId id="264" r:id="rId31"/>
    <p:sldId id="265" r:id="rId32"/>
    <p:sldId id="266" r:id="rId33"/>
    <p:sldId id="270" r:id="rId34"/>
    <p:sldId id="267" r:id="rId35"/>
    <p:sldId id="268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6" autoAdjust="0"/>
    <p:restoredTop sz="94631" autoAdjust="0"/>
  </p:normalViewPr>
  <p:slideViewPr>
    <p:cSldViewPr>
      <p:cViewPr varScale="1">
        <p:scale>
          <a:sx n="66" d="100"/>
          <a:sy n="66" d="100"/>
        </p:scale>
        <p:origin x="-1276" y="-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
<Relationships xmlns="http://schemas.openxmlformats.org/package/2006/relationships">
  <Relationship Id="rId1" Type="http://schemas.openxmlformats.org/officeDocument/2006/relationships/slideMaster" Target="slideMasters/slideMaster1.xml"/>
  <Relationship Id="rId10" Type="http://schemas.openxmlformats.org/officeDocument/2006/relationships/slide" Target="slides/slide9.xml"/>
  <Relationship Id="rId11" Type="http://schemas.openxmlformats.org/officeDocument/2006/relationships/slide" Target="slides/slide10.xml"/>
  <Relationship Id="rId12" Type="http://schemas.openxmlformats.org/officeDocument/2006/relationships/slide" Target="slides/slide11.xml"/>
  <Relationship Id="rId13" Type="http://schemas.openxmlformats.org/officeDocument/2006/relationships/slide" Target="slides/slide12.xml"/>
  <Relationship Id="rId14" Type="http://schemas.openxmlformats.org/officeDocument/2006/relationships/slide" Target="slides/slide13.xml"/>
  <Relationship Id="rId15" Type="http://schemas.openxmlformats.org/officeDocument/2006/relationships/slide" Target="slides/slide14.xml"/>
  <Relationship Id="rId16" Type="http://schemas.openxmlformats.org/officeDocument/2006/relationships/slide" Target="slides/slide15.xml"/>
  <Relationship Id="rId17" Type="http://schemas.openxmlformats.org/officeDocument/2006/relationships/slide" Target="slides/slide16.xml"/>
  <Relationship Id="rId18" Type="http://schemas.openxmlformats.org/officeDocument/2006/relationships/slide" Target="slides/slide17.xml"/>
  <Relationship Id="rId19" Type="http://schemas.openxmlformats.org/officeDocument/2006/relationships/slide" Target="slides/slide18.xml"/>
  <Relationship Id="rId2" Type="http://schemas.openxmlformats.org/officeDocument/2006/relationships/slide" Target="slides/slide1.xml"/>
  <Relationship Id="rId20" Type="http://schemas.openxmlformats.org/officeDocument/2006/relationships/slide" Target="slides/slide19.xml"/>
  <Relationship Id="rId21" Type="http://schemas.openxmlformats.org/officeDocument/2006/relationships/slide" Target="slides/slide20.xml"/>
  <Relationship Id="rId22" Type="http://schemas.openxmlformats.org/officeDocument/2006/relationships/slide" Target="slides/slide21.xml"/>
  <Relationship Id="rId23" Type="http://schemas.openxmlformats.org/officeDocument/2006/relationships/slide" Target="slides/slide22.xml"/>
  <Relationship Id="rId24" Type="http://schemas.openxmlformats.org/officeDocument/2006/relationships/slide" Target="slides/slide23.xml"/>
  <Relationship Id="rId25" Type="http://schemas.openxmlformats.org/officeDocument/2006/relationships/slide" Target="slides/slide24.xml"/>
  <Relationship Id="rId26" Type="http://schemas.openxmlformats.org/officeDocument/2006/relationships/slide" Target="slides/slide25.xml"/>
  <Relationship Id="rId27" Type="http://schemas.openxmlformats.org/officeDocument/2006/relationships/slide" Target="slides/slide26.xml"/>
  <Relationship Id="rId28" Type="http://schemas.openxmlformats.org/officeDocument/2006/relationships/slide" Target="slides/slide27.xml"/>
  <Relationship Id="rId29" Type="http://schemas.openxmlformats.org/officeDocument/2006/relationships/slide" Target="slides/slide28.xml"/>
  <Relationship Id="rId3" Type="http://schemas.openxmlformats.org/officeDocument/2006/relationships/slide" Target="slides/slide2.xml"/>
  <Relationship Id="rId30" Type="http://schemas.openxmlformats.org/officeDocument/2006/relationships/slide" Target="slides/slide29.xml"/>
  <Relationship Id="rId31" Type="http://schemas.openxmlformats.org/officeDocument/2006/relationships/slide" Target="slides/slide30.xml"/>
  <Relationship Id="rId32" Type="http://schemas.openxmlformats.org/officeDocument/2006/relationships/slide" Target="slides/slide31.xml"/>
  <Relationship Id="rId33" Type="http://schemas.openxmlformats.org/officeDocument/2006/relationships/slide" Target="slides/slide32.xml"/>
  <Relationship Id="rId34" Type="http://schemas.openxmlformats.org/officeDocument/2006/relationships/slide" Target="slides/slide33.xml"/>
  <Relationship Id="rId35" Type="http://schemas.openxmlformats.org/officeDocument/2006/relationships/slide" Target="slides/slide34.xml"/>
  <Relationship Id="rId36" Type="http://schemas.openxmlformats.org/officeDocument/2006/relationships/slide" Target="slides/slide35.xml"/>
  <Relationship Id="rId37" Type="http://schemas.openxmlformats.org/officeDocument/2006/relationships/notesMaster" Target="notesMasters/notesMaster1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" Type="http://schemas.openxmlformats.org/officeDocument/2006/relationships/slide" Target="slides/slide3.xml"/>
  <Relationship Id="rId40" Type="http://schemas.openxmlformats.org/officeDocument/2006/relationships/theme" Target="theme/theme1.xml"/>
  <Relationship Id="rId41" Type="http://schemas.openxmlformats.org/officeDocument/2006/relationships/tableStyles" Target="tableStyles.xml"/>
  <Relationship Id="rId5" Type="http://schemas.openxmlformats.org/officeDocument/2006/relationships/slide" Target="slides/slide4.xml"/>
  <Relationship Id="rId6" Type="http://schemas.openxmlformats.org/officeDocument/2006/relationships/slide" Target="slides/slide5.xml"/>
  <Relationship Id="rId7" Type="http://schemas.openxmlformats.org/officeDocument/2006/relationships/slide" Target="slides/slide6.xml"/>
  <Relationship Id="rId8" Type="http://schemas.openxmlformats.org/officeDocument/2006/relationships/slide" Target="slides/slide7.xml"/>
  <Relationship Id="rId9" Type="http://schemas.openxmlformats.org/officeDocument/2006/relationships/slide" Target="slides/slide8.xml"/>
</Relationships>
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9D408F-BCE6-4291-A9CC-FB18EACD82E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A1BF7B-7C9F-41F6-BE67-472977269BCE}">
      <dgm:prSet phldrT="[Text]"/>
      <dgm:spPr/>
      <dgm:t>
        <a:bodyPr/>
        <a:lstStyle/>
        <a:p>
          <a:r>
            <a:rPr lang="en-US" dirty="0" smtClean="0"/>
            <a:t>Ethical theories</a:t>
          </a:r>
          <a:endParaRPr lang="en-US" dirty="0"/>
        </a:p>
      </dgm:t>
    </dgm:pt>
    <dgm:pt modelId="{36B85176-8D92-458C-A149-F4B98997C310}" type="parTrans" cxnId="{EE17ABBD-5898-456C-B774-4385747516C1}">
      <dgm:prSet/>
      <dgm:spPr/>
      <dgm:t>
        <a:bodyPr/>
        <a:lstStyle/>
        <a:p>
          <a:endParaRPr lang="en-US"/>
        </a:p>
      </dgm:t>
    </dgm:pt>
    <dgm:pt modelId="{D85C76FD-D1C0-4D8C-B98B-A2EADBFE4828}" type="sibTrans" cxnId="{EE17ABBD-5898-456C-B774-4385747516C1}">
      <dgm:prSet/>
      <dgm:spPr/>
      <dgm:t>
        <a:bodyPr/>
        <a:lstStyle/>
        <a:p>
          <a:endParaRPr lang="en-US"/>
        </a:p>
      </dgm:t>
    </dgm:pt>
    <dgm:pt modelId="{757F4E90-33BF-4247-9502-7EF613D792F5}">
      <dgm:prSet phldrT="[Text]"/>
      <dgm:spPr/>
      <dgm:t>
        <a:bodyPr/>
        <a:lstStyle/>
        <a:p>
          <a:r>
            <a:rPr lang="en-US" dirty="0" smtClean="0"/>
            <a:t>Ethics of conduct</a:t>
          </a:r>
          <a:endParaRPr lang="en-US" dirty="0"/>
        </a:p>
      </dgm:t>
    </dgm:pt>
    <dgm:pt modelId="{35CCC508-4561-4E3B-9D84-A27A1483CD3C}" type="parTrans" cxnId="{B3411517-7A90-4B53-9356-5638EC66FFFE}">
      <dgm:prSet/>
      <dgm:spPr/>
      <dgm:t>
        <a:bodyPr/>
        <a:lstStyle/>
        <a:p>
          <a:endParaRPr lang="en-US"/>
        </a:p>
      </dgm:t>
    </dgm:pt>
    <dgm:pt modelId="{052DFB70-4F2C-4E84-A3A8-B741A08249DE}" type="sibTrans" cxnId="{B3411517-7A90-4B53-9356-5638EC66FFFE}">
      <dgm:prSet/>
      <dgm:spPr/>
      <dgm:t>
        <a:bodyPr/>
        <a:lstStyle/>
        <a:p>
          <a:endParaRPr lang="en-US"/>
        </a:p>
      </dgm:t>
    </dgm:pt>
    <dgm:pt modelId="{AD3A554F-C4E6-457B-9010-A7BF6D818D6B}">
      <dgm:prSet phldrT="[Text]"/>
      <dgm:spPr/>
      <dgm:t>
        <a:bodyPr/>
        <a:lstStyle/>
        <a:p>
          <a:r>
            <a:rPr lang="en-US" dirty="0" err="1" smtClean="0"/>
            <a:t>Consequentialism</a:t>
          </a:r>
          <a:endParaRPr lang="en-US" dirty="0"/>
        </a:p>
      </dgm:t>
    </dgm:pt>
    <dgm:pt modelId="{7B04E6FB-CB36-4E05-B281-419C2920831A}" type="parTrans" cxnId="{BD2EAF4B-827F-4EB3-8536-1CB1191B1EDC}">
      <dgm:prSet/>
      <dgm:spPr/>
      <dgm:t>
        <a:bodyPr/>
        <a:lstStyle/>
        <a:p>
          <a:endParaRPr lang="en-US"/>
        </a:p>
      </dgm:t>
    </dgm:pt>
    <dgm:pt modelId="{282F985D-5C1C-4103-B841-119BF15EA3E9}" type="sibTrans" cxnId="{BD2EAF4B-827F-4EB3-8536-1CB1191B1EDC}">
      <dgm:prSet/>
      <dgm:spPr/>
      <dgm:t>
        <a:bodyPr/>
        <a:lstStyle/>
        <a:p>
          <a:endParaRPr lang="en-US"/>
        </a:p>
      </dgm:t>
    </dgm:pt>
    <dgm:pt modelId="{E6051EB1-556A-4DE1-B5D7-335536101568}">
      <dgm:prSet phldrT="[Text]"/>
      <dgm:spPr/>
      <dgm:t>
        <a:bodyPr/>
        <a:lstStyle/>
        <a:p>
          <a:r>
            <a:rPr lang="en-US" dirty="0" smtClean="0"/>
            <a:t>Deontology</a:t>
          </a:r>
          <a:endParaRPr lang="en-US" dirty="0"/>
        </a:p>
      </dgm:t>
    </dgm:pt>
    <dgm:pt modelId="{92686A69-92B0-45F2-826E-C7D01A8A606B}" type="parTrans" cxnId="{BB3D7A5F-C29F-4A31-A947-524882C060A5}">
      <dgm:prSet/>
      <dgm:spPr/>
      <dgm:t>
        <a:bodyPr/>
        <a:lstStyle/>
        <a:p>
          <a:endParaRPr lang="en-US"/>
        </a:p>
      </dgm:t>
    </dgm:pt>
    <dgm:pt modelId="{8C5E0208-65E6-436A-8F47-B47B2F6A73CD}" type="sibTrans" cxnId="{BB3D7A5F-C29F-4A31-A947-524882C060A5}">
      <dgm:prSet/>
      <dgm:spPr/>
      <dgm:t>
        <a:bodyPr/>
        <a:lstStyle/>
        <a:p>
          <a:endParaRPr lang="en-US"/>
        </a:p>
      </dgm:t>
    </dgm:pt>
    <dgm:pt modelId="{4ABB6457-F31C-46EB-A004-CD9D936769BA}">
      <dgm:prSet phldrT="[Text]"/>
      <dgm:spPr/>
      <dgm:t>
        <a:bodyPr/>
        <a:lstStyle/>
        <a:p>
          <a:r>
            <a:rPr lang="en-US" dirty="0" smtClean="0"/>
            <a:t>Ethics of character</a:t>
          </a:r>
          <a:endParaRPr lang="en-US" dirty="0"/>
        </a:p>
      </dgm:t>
    </dgm:pt>
    <dgm:pt modelId="{E89CA20D-FCA3-466B-AAA9-63AB5BE9EB88}" type="parTrans" cxnId="{85A49501-9DA4-4EE2-9AE1-C860375F495C}">
      <dgm:prSet/>
      <dgm:spPr/>
      <dgm:t>
        <a:bodyPr/>
        <a:lstStyle/>
        <a:p>
          <a:endParaRPr lang="en-US"/>
        </a:p>
      </dgm:t>
    </dgm:pt>
    <dgm:pt modelId="{7524DDAE-F1D5-40B2-B152-29540A7D5B8E}" type="sibTrans" cxnId="{85A49501-9DA4-4EE2-9AE1-C860375F495C}">
      <dgm:prSet/>
      <dgm:spPr/>
      <dgm:t>
        <a:bodyPr/>
        <a:lstStyle/>
        <a:p>
          <a:endParaRPr lang="en-US"/>
        </a:p>
      </dgm:t>
    </dgm:pt>
    <dgm:pt modelId="{0AF57C80-7E77-44E3-BBB9-6CE51AFEE678}">
      <dgm:prSet phldrT="[Text]"/>
      <dgm:spPr/>
      <dgm:t>
        <a:bodyPr/>
        <a:lstStyle/>
        <a:p>
          <a:r>
            <a:rPr lang="en-US" dirty="0" smtClean="0"/>
            <a:t>Aristotle</a:t>
          </a:r>
          <a:endParaRPr lang="en-US" dirty="0"/>
        </a:p>
      </dgm:t>
    </dgm:pt>
    <dgm:pt modelId="{462C7BC0-D8BF-4174-939D-0F8DDC36E105}" type="parTrans" cxnId="{B2AF04BE-919E-4FD3-8995-CBFB1B4B0E7B}">
      <dgm:prSet/>
      <dgm:spPr/>
      <dgm:t>
        <a:bodyPr/>
        <a:lstStyle/>
        <a:p>
          <a:endParaRPr lang="en-US"/>
        </a:p>
      </dgm:t>
    </dgm:pt>
    <dgm:pt modelId="{B23898C1-3D9E-4E46-BD4F-36985CB1BBE8}" type="sibTrans" cxnId="{B2AF04BE-919E-4FD3-8995-CBFB1B4B0E7B}">
      <dgm:prSet/>
      <dgm:spPr/>
      <dgm:t>
        <a:bodyPr/>
        <a:lstStyle/>
        <a:p>
          <a:endParaRPr lang="en-US"/>
        </a:p>
      </dgm:t>
    </dgm:pt>
    <dgm:pt modelId="{A3E16A17-AAE5-4660-B57F-82E541314446}">
      <dgm:prSet phldrT="[Text]"/>
      <dgm:spPr/>
      <dgm:t>
        <a:bodyPr/>
        <a:lstStyle/>
        <a:p>
          <a:r>
            <a:rPr lang="en-US" dirty="0" smtClean="0"/>
            <a:t>Ethical egoism</a:t>
          </a:r>
          <a:endParaRPr lang="en-US" dirty="0"/>
        </a:p>
      </dgm:t>
    </dgm:pt>
    <dgm:pt modelId="{79586EF3-4565-46FB-828B-3DA7D73D324E}" type="parTrans" cxnId="{A609AE34-9967-4FE0-B9CE-CD7570BA36DC}">
      <dgm:prSet/>
      <dgm:spPr/>
      <dgm:t>
        <a:bodyPr/>
        <a:lstStyle/>
        <a:p>
          <a:endParaRPr lang="en-US"/>
        </a:p>
      </dgm:t>
    </dgm:pt>
    <dgm:pt modelId="{E8B51062-6328-4C6F-9062-770A1029908B}" type="sibTrans" cxnId="{A609AE34-9967-4FE0-B9CE-CD7570BA36DC}">
      <dgm:prSet/>
      <dgm:spPr/>
      <dgm:t>
        <a:bodyPr/>
        <a:lstStyle/>
        <a:p>
          <a:endParaRPr lang="en-US"/>
        </a:p>
      </dgm:t>
    </dgm:pt>
    <dgm:pt modelId="{A50E248B-B8BE-4AD5-92DC-219E1C64DFED}">
      <dgm:prSet phldrT="[Text]"/>
      <dgm:spPr/>
      <dgm:t>
        <a:bodyPr/>
        <a:lstStyle/>
        <a:p>
          <a:r>
            <a:rPr lang="en-US" dirty="0" smtClean="0"/>
            <a:t>Utilitarianism</a:t>
          </a:r>
          <a:endParaRPr lang="en-US" dirty="0"/>
        </a:p>
      </dgm:t>
    </dgm:pt>
    <dgm:pt modelId="{29269E16-B8FF-4254-A3EC-D7051FFC28FC}" type="parTrans" cxnId="{CBED9999-DA82-41B1-93D1-9F4F90AD4AAA}">
      <dgm:prSet/>
      <dgm:spPr/>
      <dgm:t>
        <a:bodyPr/>
        <a:lstStyle/>
        <a:p>
          <a:endParaRPr lang="en-US"/>
        </a:p>
      </dgm:t>
    </dgm:pt>
    <dgm:pt modelId="{521A1BA5-1123-4040-B8A8-74D78DAA6CA3}" type="sibTrans" cxnId="{CBED9999-DA82-41B1-93D1-9F4F90AD4AAA}">
      <dgm:prSet/>
      <dgm:spPr/>
      <dgm:t>
        <a:bodyPr/>
        <a:lstStyle/>
        <a:p>
          <a:endParaRPr lang="en-US"/>
        </a:p>
      </dgm:t>
    </dgm:pt>
    <dgm:pt modelId="{AD1E7C13-C6DB-4222-82BC-11D278FBD7F7}">
      <dgm:prSet phldrT="[Text]"/>
      <dgm:spPr/>
      <dgm:t>
        <a:bodyPr/>
        <a:lstStyle/>
        <a:p>
          <a:r>
            <a:rPr lang="en-US" dirty="0" smtClean="0"/>
            <a:t>Altruism</a:t>
          </a:r>
          <a:endParaRPr lang="en-US" dirty="0"/>
        </a:p>
      </dgm:t>
    </dgm:pt>
    <dgm:pt modelId="{36C82F5F-28CA-41DE-B3FA-B145103B3B8D}" type="parTrans" cxnId="{09445C88-C4B0-4B29-A903-0C9F564407E0}">
      <dgm:prSet/>
      <dgm:spPr/>
      <dgm:t>
        <a:bodyPr/>
        <a:lstStyle/>
        <a:p>
          <a:endParaRPr lang="en-US"/>
        </a:p>
      </dgm:t>
    </dgm:pt>
    <dgm:pt modelId="{A9FBD4A8-F03E-43AC-B141-1F157F271817}" type="sibTrans" cxnId="{09445C88-C4B0-4B29-A903-0C9F564407E0}">
      <dgm:prSet/>
      <dgm:spPr/>
      <dgm:t>
        <a:bodyPr/>
        <a:lstStyle/>
        <a:p>
          <a:endParaRPr lang="en-US"/>
        </a:p>
      </dgm:t>
    </dgm:pt>
    <dgm:pt modelId="{6111047A-9D7F-47B8-89F2-E633B20E6376}" type="pres">
      <dgm:prSet presAssocID="{949D408F-BCE6-4291-A9CC-FB18EACD82E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C968876-67E3-42A3-8640-15438C3EACB7}" type="pres">
      <dgm:prSet presAssocID="{43A1BF7B-7C9F-41F6-BE67-472977269BCE}" presName="hierRoot1" presStyleCnt="0"/>
      <dgm:spPr/>
    </dgm:pt>
    <dgm:pt modelId="{920184D1-B109-4E95-A605-FF256E3D6774}" type="pres">
      <dgm:prSet presAssocID="{43A1BF7B-7C9F-41F6-BE67-472977269BCE}" presName="composite" presStyleCnt="0"/>
      <dgm:spPr/>
    </dgm:pt>
    <dgm:pt modelId="{F6C99722-CB1F-463B-A03D-BE3AA6158C28}" type="pres">
      <dgm:prSet presAssocID="{43A1BF7B-7C9F-41F6-BE67-472977269BCE}" presName="background" presStyleLbl="node0" presStyleIdx="0" presStyleCnt="1"/>
      <dgm:spPr/>
    </dgm:pt>
    <dgm:pt modelId="{8689D9F7-5D08-4DA9-B313-D464B869A587}" type="pres">
      <dgm:prSet presAssocID="{43A1BF7B-7C9F-41F6-BE67-472977269BCE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950ECC-2B42-4146-8AF7-0BE0009E8CF8}" type="pres">
      <dgm:prSet presAssocID="{43A1BF7B-7C9F-41F6-BE67-472977269BCE}" presName="hierChild2" presStyleCnt="0"/>
      <dgm:spPr/>
    </dgm:pt>
    <dgm:pt modelId="{4845060B-B4D0-4848-B581-71807AE7FB62}" type="pres">
      <dgm:prSet presAssocID="{35CCC508-4561-4E3B-9D84-A27A1483CD3C}" presName="Name10" presStyleLbl="parChTrans1D2" presStyleIdx="0" presStyleCnt="2"/>
      <dgm:spPr/>
      <dgm:t>
        <a:bodyPr/>
        <a:lstStyle/>
        <a:p>
          <a:endParaRPr lang="en-US"/>
        </a:p>
      </dgm:t>
    </dgm:pt>
    <dgm:pt modelId="{8DCEB4A1-4531-428B-86EE-70556F41FA39}" type="pres">
      <dgm:prSet presAssocID="{757F4E90-33BF-4247-9502-7EF613D792F5}" presName="hierRoot2" presStyleCnt="0"/>
      <dgm:spPr/>
    </dgm:pt>
    <dgm:pt modelId="{29B9DD6E-7B4B-42F8-BA21-4D82AE162AD6}" type="pres">
      <dgm:prSet presAssocID="{757F4E90-33BF-4247-9502-7EF613D792F5}" presName="composite2" presStyleCnt="0"/>
      <dgm:spPr/>
    </dgm:pt>
    <dgm:pt modelId="{B525BDD4-4D08-47B1-8209-4A4B6A64A95B}" type="pres">
      <dgm:prSet presAssocID="{757F4E90-33BF-4247-9502-7EF613D792F5}" presName="background2" presStyleLbl="node2" presStyleIdx="0" presStyleCnt="2"/>
      <dgm:spPr/>
    </dgm:pt>
    <dgm:pt modelId="{F95B6F76-1982-4237-AD67-AA2FBC052C20}" type="pres">
      <dgm:prSet presAssocID="{757F4E90-33BF-4247-9502-7EF613D792F5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D2F865-8B95-4803-BFF1-019977A91D1B}" type="pres">
      <dgm:prSet presAssocID="{757F4E90-33BF-4247-9502-7EF613D792F5}" presName="hierChild3" presStyleCnt="0"/>
      <dgm:spPr/>
    </dgm:pt>
    <dgm:pt modelId="{2DD26C46-D5EC-460E-8F6C-55D38D20519B}" type="pres">
      <dgm:prSet presAssocID="{7B04E6FB-CB36-4E05-B281-419C2920831A}" presName="Name17" presStyleLbl="parChTrans1D3" presStyleIdx="0" presStyleCnt="3"/>
      <dgm:spPr/>
      <dgm:t>
        <a:bodyPr/>
        <a:lstStyle/>
        <a:p>
          <a:endParaRPr lang="en-US"/>
        </a:p>
      </dgm:t>
    </dgm:pt>
    <dgm:pt modelId="{B79E0FF4-B110-4527-98A9-EDF3137B3A67}" type="pres">
      <dgm:prSet presAssocID="{AD3A554F-C4E6-457B-9010-A7BF6D818D6B}" presName="hierRoot3" presStyleCnt="0"/>
      <dgm:spPr/>
    </dgm:pt>
    <dgm:pt modelId="{D240A9D5-B6E2-470B-85AE-52DEDF106CB2}" type="pres">
      <dgm:prSet presAssocID="{AD3A554F-C4E6-457B-9010-A7BF6D818D6B}" presName="composite3" presStyleCnt="0"/>
      <dgm:spPr/>
    </dgm:pt>
    <dgm:pt modelId="{20AD2D04-2B72-4E29-9A0D-D5595047D276}" type="pres">
      <dgm:prSet presAssocID="{AD3A554F-C4E6-457B-9010-A7BF6D818D6B}" presName="background3" presStyleLbl="node3" presStyleIdx="0" presStyleCnt="3"/>
      <dgm:spPr/>
    </dgm:pt>
    <dgm:pt modelId="{079D7440-6A47-468D-B388-1418B0189EBE}" type="pres">
      <dgm:prSet presAssocID="{AD3A554F-C4E6-457B-9010-A7BF6D818D6B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5ADE92-39C3-45C6-AA7D-C3218D580716}" type="pres">
      <dgm:prSet presAssocID="{AD3A554F-C4E6-457B-9010-A7BF6D818D6B}" presName="hierChild4" presStyleCnt="0"/>
      <dgm:spPr/>
    </dgm:pt>
    <dgm:pt modelId="{2FB23117-9761-4731-95BD-A06E8312A5CA}" type="pres">
      <dgm:prSet presAssocID="{79586EF3-4565-46FB-828B-3DA7D73D324E}" presName="Name23" presStyleLbl="parChTrans1D4" presStyleIdx="0" presStyleCnt="3"/>
      <dgm:spPr/>
      <dgm:t>
        <a:bodyPr/>
        <a:lstStyle/>
        <a:p>
          <a:endParaRPr lang="en-US"/>
        </a:p>
      </dgm:t>
    </dgm:pt>
    <dgm:pt modelId="{2209A183-2016-4E17-8657-561D15136F54}" type="pres">
      <dgm:prSet presAssocID="{A3E16A17-AAE5-4660-B57F-82E541314446}" presName="hierRoot4" presStyleCnt="0"/>
      <dgm:spPr/>
    </dgm:pt>
    <dgm:pt modelId="{270C5406-566B-40B9-9742-98363B3B0B37}" type="pres">
      <dgm:prSet presAssocID="{A3E16A17-AAE5-4660-B57F-82E541314446}" presName="composite4" presStyleCnt="0"/>
      <dgm:spPr/>
    </dgm:pt>
    <dgm:pt modelId="{A0AEDD89-D527-4B70-9DA8-F1BBC5AA1BFB}" type="pres">
      <dgm:prSet presAssocID="{A3E16A17-AAE5-4660-B57F-82E541314446}" presName="background4" presStyleLbl="node4" presStyleIdx="0" presStyleCnt="3"/>
      <dgm:spPr/>
    </dgm:pt>
    <dgm:pt modelId="{029888C6-C7B8-41D7-BE5C-49AA603264DE}" type="pres">
      <dgm:prSet presAssocID="{A3E16A17-AAE5-4660-B57F-82E541314446}" presName="text4" presStyleLbl="fgAcc4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1EF7E6-D3E6-4982-A579-9849B14B443A}" type="pres">
      <dgm:prSet presAssocID="{A3E16A17-AAE5-4660-B57F-82E541314446}" presName="hierChild5" presStyleCnt="0"/>
      <dgm:spPr/>
    </dgm:pt>
    <dgm:pt modelId="{2E830393-A13B-4918-A951-3A1EB26394A6}" type="pres">
      <dgm:prSet presAssocID="{29269E16-B8FF-4254-A3EC-D7051FFC28FC}" presName="Name23" presStyleLbl="parChTrans1D4" presStyleIdx="1" presStyleCnt="3"/>
      <dgm:spPr/>
      <dgm:t>
        <a:bodyPr/>
        <a:lstStyle/>
        <a:p>
          <a:endParaRPr lang="en-US"/>
        </a:p>
      </dgm:t>
    </dgm:pt>
    <dgm:pt modelId="{2D316EAB-44B9-4127-8AB7-23944A77BA20}" type="pres">
      <dgm:prSet presAssocID="{A50E248B-B8BE-4AD5-92DC-219E1C64DFED}" presName="hierRoot4" presStyleCnt="0"/>
      <dgm:spPr/>
    </dgm:pt>
    <dgm:pt modelId="{09BDC828-6518-4CAC-B0DB-DDD1D1D5D634}" type="pres">
      <dgm:prSet presAssocID="{A50E248B-B8BE-4AD5-92DC-219E1C64DFED}" presName="composite4" presStyleCnt="0"/>
      <dgm:spPr/>
    </dgm:pt>
    <dgm:pt modelId="{EBE7591F-0875-4206-9553-FCFA18407689}" type="pres">
      <dgm:prSet presAssocID="{A50E248B-B8BE-4AD5-92DC-219E1C64DFED}" presName="background4" presStyleLbl="node4" presStyleIdx="1" presStyleCnt="3"/>
      <dgm:spPr/>
    </dgm:pt>
    <dgm:pt modelId="{6F0BE6B5-F5D5-4E13-BDF0-2AF7B8D7F52C}" type="pres">
      <dgm:prSet presAssocID="{A50E248B-B8BE-4AD5-92DC-219E1C64DFED}" presName="text4" presStyleLbl="fgAcc4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D4494D-8C02-4EE9-BBEA-DC133D6FF791}" type="pres">
      <dgm:prSet presAssocID="{A50E248B-B8BE-4AD5-92DC-219E1C64DFED}" presName="hierChild5" presStyleCnt="0"/>
      <dgm:spPr/>
    </dgm:pt>
    <dgm:pt modelId="{4FF03253-FED1-41AA-8DDA-AD5A317A354D}" type="pres">
      <dgm:prSet presAssocID="{36C82F5F-28CA-41DE-B3FA-B145103B3B8D}" presName="Name23" presStyleLbl="parChTrans1D4" presStyleIdx="2" presStyleCnt="3"/>
      <dgm:spPr/>
      <dgm:t>
        <a:bodyPr/>
        <a:lstStyle/>
        <a:p>
          <a:endParaRPr lang="en-US"/>
        </a:p>
      </dgm:t>
    </dgm:pt>
    <dgm:pt modelId="{E56A9EE5-AD81-4917-848E-C3B476CC1919}" type="pres">
      <dgm:prSet presAssocID="{AD1E7C13-C6DB-4222-82BC-11D278FBD7F7}" presName="hierRoot4" presStyleCnt="0"/>
      <dgm:spPr/>
    </dgm:pt>
    <dgm:pt modelId="{DCD588A6-2DE8-4D95-A491-020A64AE4737}" type="pres">
      <dgm:prSet presAssocID="{AD1E7C13-C6DB-4222-82BC-11D278FBD7F7}" presName="composite4" presStyleCnt="0"/>
      <dgm:spPr/>
    </dgm:pt>
    <dgm:pt modelId="{6E1E3E63-422B-46BD-8D2B-E67EB24271E1}" type="pres">
      <dgm:prSet presAssocID="{AD1E7C13-C6DB-4222-82BC-11D278FBD7F7}" presName="background4" presStyleLbl="node4" presStyleIdx="2" presStyleCnt="3"/>
      <dgm:spPr/>
    </dgm:pt>
    <dgm:pt modelId="{79D41340-6371-4046-BE89-B093DC4B5349}" type="pres">
      <dgm:prSet presAssocID="{AD1E7C13-C6DB-4222-82BC-11D278FBD7F7}" presName="text4" presStyleLbl="fgAcc4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B9468A-2663-45A2-B8B9-32428EE10CA7}" type="pres">
      <dgm:prSet presAssocID="{AD1E7C13-C6DB-4222-82BC-11D278FBD7F7}" presName="hierChild5" presStyleCnt="0"/>
      <dgm:spPr/>
    </dgm:pt>
    <dgm:pt modelId="{6E64681B-93FB-47D6-A9CF-3CA8EECBADF8}" type="pres">
      <dgm:prSet presAssocID="{92686A69-92B0-45F2-826E-C7D01A8A606B}" presName="Name17" presStyleLbl="parChTrans1D3" presStyleIdx="1" presStyleCnt="3"/>
      <dgm:spPr/>
      <dgm:t>
        <a:bodyPr/>
        <a:lstStyle/>
        <a:p>
          <a:endParaRPr lang="en-US"/>
        </a:p>
      </dgm:t>
    </dgm:pt>
    <dgm:pt modelId="{BCA2689B-7F38-4777-8C01-E2F999491A76}" type="pres">
      <dgm:prSet presAssocID="{E6051EB1-556A-4DE1-B5D7-335536101568}" presName="hierRoot3" presStyleCnt="0"/>
      <dgm:spPr/>
    </dgm:pt>
    <dgm:pt modelId="{690F6E16-3D25-4CE9-AB53-496FA1547E3B}" type="pres">
      <dgm:prSet presAssocID="{E6051EB1-556A-4DE1-B5D7-335536101568}" presName="composite3" presStyleCnt="0"/>
      <dgm:spPr/>
    </dgm:pt>
    <dgm:pt modelId="{419FCB1C-E4C5-42EC-849A-F15668ACA02A}" type="pres">
      <dgm:prSet presAssocID="{E6051EB1-556A-4DE1-B5D7-335536101568}" presName="background3" presStyleLbl="node3" presStyleIdx="1" presStyleCnt="3"/>
      <dgm:spPr/>
    </dgm:pt>
    <dgm:pt modelId="{64010661-0C40-4FE4-98C1-9E41812E0026}" type="pres">
      <dgm:prSet presAssocID="{E6051EB1-556A-4DE1-B5D7-335536101568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DFB9B3-1763-46FC-A5FC-164C605A64F8}" type="pres">
      <dgm:prSet presAssocID="{E6051EB1-556A-4DE1-B5D7-335536101568}" presName="hierChild4" presStyleCnt="0"/>
      <dgm:spPr/>
    </dgm:pt>
    <dgm:pt modelId="{5798BFD0-4885-490D-9FA1-5A40253E6DC6}" type="pres">
      <dgm:prSet presAssocID="{E89CA20D-FCA3-466B-AAA9-63AB5BE9EB88}" presName="Name10" presStyleLbl="parChTrans1D2" presStyleIdx="1" presStyleCnt="2"/>
      <dgm:spPr/>
      <dgm:t>
        <a:bodyPr/>
        <a:lstStyle/>
        <a:p>
          <a:endParaRPr lang="en-US"/>
        </a:p>
      </dgm:t>
    </dgm:pt>
    <dgm:pt modelId="{C01FC5DF-0979-4E8C-9591-635D8885A0BF}" type="pres">
      <dgm:prSet presAssocID="{4ABB6457-F31C-46EB-A004-CD9D936769BA}" presName="hierRoot2" presStyleCnt="0"/>
      <dgm:spPr/>
    </dgm:pt>
    <dgm:pt modelId="{1CE44191-BAEC-47E9-BD3E-C123719EED3B}" type="pres">
      <dgm:prSet presAssocID="{4ABB6457-F31C-46EB-A004-CD9D936769BA}" presName="composite2" presStyleCnt="0"/>
      <dgm:spPr/>
    </dgm:pt>
    <dgm:pt modelId="{DA398350-A0C9-47AE-BB87-DDED053BB777}" type="pres">
      <dgm:prSet presAssocID="{4ABB6457-F31C-46EB-A004-CD9D936769BA}" presName="background2" presStyleLbl="node2" presStyleIdx="1" presStyleCnt="2"/>
      <dgm:spPr/>
    </dgm:pt>
    <dgm:pt modelId="{E324AF37-636E-4CAF-A6CD-22C2A78A998F}" type="pres">
      <dgm:prSet presAssocID="{4ABB6457-F31C-46EB-A004-CD9D936769B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49EBC9-6244-4C10-B019-F60AE97AB689}" type="pres">
      <dgm:prSet presAssocID="{4ABB6457-F31C-46EB-A004-CD9D936769BA}" presName="hierChild3" presStyleCnt="0"/>
      <dgm:spPr/>
    </dgm:pt>
    <dgm:pt modelId="{ECFA2E71-ED15-410A-BE7E-7ED7204612E6}" type="pres">
      <dgm:prSet presAssocID="{462C7BC0-D8BF-4174-939D-0F8DDC36E105}" presName="Name17" presStyleLbl="parChTrans1D3" presStyleIdx="2" presStyleCnt="3"/>
      <dgm:spPr/>
      <dgm:t>
        <a:bodyPr/>
        <a:lstStyle/>
        <a:p>
          <a:endParaRPr lang="en-US"/>
        </a:p>
      </dgm:t>
    </dgm:pt>
    <dgm:pt modelId="{AE778689-36A7-4ACF-85F2-73A3F5C065BE}" type="pres">
      <dgm:prSet presAssocID="{0AF57C80-7E77-44E3-BBB9-6CE51AFEE678}" presName="hierRoot3" presStyleCnt="0"/>
      <dgm:spPr/>
    </dgm:pt>
    <dgm:pt modelId="{19A09BBE-5A97-49EE-91D9-8FB2D462CE58}" type="pres">
      <dgm:prSet presAssocID="{0AF57C80-7E77-44E3-BBB9-6CE51AFEE678}" presName="composite3" presStyleCnt="0"/>
      <dgm:spPr/>
    </dgm:pt>
    <dgm:pt modelId="{D948BCE7-B9DA-43B7-83E5-CF7F6A28EF0F}" type="pres">
      <dgm:prSet presAssocID="{0AF57C80-7E77-44E3-BBB9-6CE51AFEE678}" presName="background3" presStyleLbl="node3" presStyleIdx="2" presStyleCnt="3"/>
      <dgm:spPr/>
    </dgm:pt>
    <dgm:pt modelId="{0567895D-5A91-4632-BEC5-95BC1B75E580}" type="pres">
      <dgm:prSet presAssocID="{0AF57C80-7E77-44E3-BBB9-6CE51AFEE678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07D791-8612-459A-B43D-0124F2B5FAAB}" type="pres">
      <dgm:prSet presAssocID="{0AF57C80-7E77-44E3-BBB9-6CE51AFEE678}" presName="hierChild4" presStyleCnt="0"/>
      <dgm:spPr/>
    </dgm:pt>
  </dgm:ptLst>
  <dgm:cxnLst>
    <dgm:cxn modelId="{1DE86691-0E8D-4238-A14A-0092DCFE8F71}" type="presOf" srcId="{462C7BC0-D8BF-4174-939D-0F8DDC36E105}" destId="{ECFA2E71-ED15-410A-BE7E-7ED7204612E6}" srcOrd="0" destOrd="0" presId="urn:microsoft.com/office/officeart/2005/8/layout/hierarchy1"/>
    <dgm:cxn modelId="{86010C54-BA33-471B-A21A-27DFEC38F5FB}" type="presOf" srcId="{43A1BF7B-7C9F-41F6-BE67-472977269BCE}" destId="{8689D9F7-5D08-4DA9-B313-D464B869A587}" srcOrd="0" destOrd="0" presId="urn:microsoft.com/office/officeart/2005/8/layout/hierarchy1"/>
    <dgm:cxn modelId="{6EBB2A35-CBB7-4C56-AF54-6F58E0C9C890}" type="presOf" srcId="{7B04E6FB-CB36-4E05-B281-419C2920831A}" destId="{2DD26C46-D5EC-460E-8F6C-55D38D20519B}" srcOrd="0" destOrd="0" presId="urn:microsoft.com/office/officeart/2005/8/layout/hierarchy1"/>
    <dgm:cxn modelId="{09445C88-C4B0-4B29-A903-0C9F564407E0}" srcId="{AD3A554F-C4E6-457B-9010-A7BF6D818D6B}" destId="{AD1E7C13-C6DB-4222-82BC-11D278FBD7F7}" srcOrd="2" destOrd="0" parTransId="{36C82F5F-28CA-41DE-B3FA-B145103B3B8D}" sibTransId="{A9FBD4A8-F03E-43AC-B141-1F157F271817}"/>
    <dgm:cxn modelId="{CBED9999-DA82-41B1-93D1-9F4F90AD4AAA}" srcId="{AD3A554F-C4E6-457B-9010-A7BF6D818D6B}" destId="{A50E248B-B8BE-4AD5-92DC-219E1C64DFED}" srcOrd="1" destOrd="0" parTransId="{29269E16-B8FF-4254-A3EC-D7051FFC28FC}" sibTransId="{521A1BA5-1123-4040-B8A8-74D78DAA6CA3}"/>
    <dgm:cxn modelId="{CF8E0C8C-7554-4D07-AA67-6C2AB2144F07}" type="presOf" srcId="{29269E16-B8FF-4254-A3EC-D7051FFC28FC}" destId="{2E830393-A13B-4918-A951-3A1EB26394A6}" srcOrd="0" destOrd="0" presId="urn:microsoft.com/office/officeart/2005/8/layout/hierarchy1"/>
    <dgm:cxn modelId="{301E7851-598D-4AF0-9EC2-42EC6E827BFD}" type="presOf" srcId="{0AF57C80-7E77-44E3-BBB9-6CE51AFEE678}" destId="{0567895D-5A91-4632-BEC5-95BC1B75E580}" srcOrd="0" destOrd="0" presId="urn:microsoft.com/office/officeart/2005/8/layout/hierarchy1"/>
    <dgm:cxn modelId="{CDBCA552-86C7-4F86-B58A-830C65881005}" type="presOf" srcId="{757F4E90-33BF-4247-9502-7EF613D792F5}" destId="{F95B6F76-1982-4237-AD67-AA2FBC052C20}" srcOrd="0" destOrd="0" presId="urn:microsoft.com/office/officeart/2005/8/layout/hierarchy1"/>
    <dgm:cxn modelId="{CC71B3E5-820F-4267-BFE3-96C377C59CC5}" type="presOf" srcId="{79586EF3-4565-46FB-828B-3DA7D73D324E}" destId="{2FB23117-9761-4731-95BD-A06E8312A5CA}" srcOrd="0" destOrd="0" presId="urn:microsoft.com/office/officeart/2005/8/layout/hierarchy1"/>
    <dgm:cxn modelId="{E19974C5-CBFD-438D-BDC9-29C16B11953A}" type="presOf" srcId="{E6051EB1-556A-4DE1-B5D7-335536101568}" destId="{64010661-0C40-4FE4-98C1-9E41812E0026}" srcOrd="0" destOrd="0" presId="urn:microsoft.com/office/officeart/2005/8/layout/hierarchy1"/>
    <dgm:cxn modelId="{BB3D7A5F-C29F-4A31-A947-524882C060A5}" srcId="{757F4E90-33BF-4247-9502-7EF613D792F5}" destId="{E6051EB1-556A-4DE1-B5D7-335536101568}" srcOrd="1" destOrd="0" parTransId="{92686A69-92B0-45F2-826E-C7D01A8A606B}" sibTransId="{8C5E0208-65E6-436A-8F47-B47B2F6A73CD}"/>
    <dgm:cxn modelId="{609C6958-4C90-49AF-A3D2-E542EA1BD537}" type="presOf" srcId="{AD1E7C13-C6DB-4222-82BC-11D278FBD7F7}" destId="{79D41340-6371-4046-BE89-B093DC4B5349}" srcOrd="0" destOrd="0" presId="urn:microsoft.com/office/officeart/2005/8/layout/hierarchy1"/>
    <dgm:cxn modelId="{A609AE34-9967-4FE0-B9CE-CD7570BA36DC}" srcId="{AD3A554F-C4E6-457B-9010-A7BF6D818D6B}" destId="{A3E16A17-AAE5-4660-B57F-82E541314446}" srcOrd="0" destOrd="0" parTransId="{79586EF3-4565-46FB-828B-3DA7D73D324E}" sibTransId="{E8B51062-6328-4C6F-9062-770A1029908B}"/>
    <dgm:cxn modelId="{BD2EAF4B-827F-4EB3-8536-1CB1191B1EDC}" srcId="{757F4E90-33BF-4247-9502-7EF613D792F5}" destId="{AD3A554F-C4E6-457B-9010-A7BF6D818D6B}" srcOrd="0" destOrd="0" parTransId="{7B04E6FB-CB36-4E05-B281-419C2920831A}" sibTransId="{282F985D-5C1C-4103-B841-119BF15EA3E9}"/>
    <dgm:cxn modelId="{062D05EC-9ADD-40B3-AFF1-8FB6D0FF0867}" type="presOf" srcId="{E89CA20D-FCA3-466B-AAA9-63AB5BE9EB88}" destId="{5798BFD0-4885-490D-9FA1-5A40253E6DC6}" srcOrd="0" destOrd="0" presId="urn:microsoft.com/office/officeart/2005/8/layout/hierarchy1"/>
    <dgm:cxn modelId="{225AA863-3DA1-4EBB-9119-AB75375794AB}" type="presOf" srcId="{A3E16A17-AAE5-4660-B57F-82E541314446}" destId="{029888C6-C7B8-41D7-BE5C-49AA603264DE}" srcOrd="0" destOrd="0" presId="urn:microsoft.com/office/officeart/2005/8/layout/hierarchy1"/>
    <dgm:cxn modelId="{B2AF04BE-919E-4FD3-8995-CBFB1B4B0E7B}" srcId="{4ABB6457-F31C-46EB-A004-CD9D936769BA}" destId="{0AF57C80-7E77-44E3-BBB9-6CE51AFEE678}" srcOrd="0" destOrd="0" parTransId="{462C7BC0-D8BF-4174-939D-0F8DDC36E105}" sibTransId="{B23898C1-3D9E-4E46-BD4F-36985CB1BBE8}"/>
    <dgm:cxn modelId="{2FE243E7-FE85-4EEB-9E6B-2D232B443771}" type="presOf" srcId="{36C82F5F-28CA-41DE-B3FA-B145103B3B8D}" destId="{4FF03253-FED1-41AA-8DDA-AD5A317A354D}" srcOrd="0" destOrd="0" presId="urn:microsoft.com/office/officeart/2005/8/layout/hierarchy1"/>
    <dgm:cxn modelId="{6DC2F37A-4782-4015-940B-E9FB34090099}" type="presOf" srcId="{AD3A554F-C4E6-457B-9010-A7BF6D818D6B}" destId="{079D7440-6A47-468D-B388-1418B0189EBE}" srcOrd="0" destOrd="0" presId="urn:microsoft.com/office/officeart/2005/8/layout/hierarchy1"/>
    <dgm:cxn modelId="{B3411517-7A90-4B53-9356-5638EC66FFFE}" srcId="{43A1BF7B-7C9F-41F6-BE67-472977269BCE}" destId="{757F4E90-33BF-4247-9502-7EF613D792F5}" srcOrd="0" destOrd="0" parTransId="{35CCC508-4561-4E3B-9D84-A27A1483CD3C}" sibTransId="{052DFB70-4F2C-4E84-A3A8-B741A08249DE}"/>
    <dgm:cxn modelId="{147E54FB-9154-4BAC-8974-541CBFDADB02}" type="presOf" srcId="{949D408F-BCE6-4291-A9CC-FB18EACD82E7}" destId="{6111047A-9D7F-47B8-89F2-E633B20E6376}" srcOrd="0" destOrd="0" presId="urn:microsoft.com/office/officeart/2005/8/layout/hierarchy1"/>
    <dgm:cxn modelId="{A1F22106-7B55-4C0A-B8AE-75F5A4FB76C5}" type="presOf" srcId="{A50E248B-B8BE-4AD5-92DC-219E1C64DFED}" destId="{6F0BE6B5-F5D5-4E13-BDF0-2AF7B8D7F52C}" srcOrd="0" destOrd="0" presId="urn:microsoft.com/office/officeart/2005/8/layout/hierarchy1"/>
    <dgm:cxn modelId="{35BA3FD2-3227-4901-94D3-5A53EE905B0C}" type="presOf" srcId="{4ABB6457-F31C-46EB-A004-CD9D936769BA}" destId="{E324AF37-636E-4CAF-A6CD-22C2A78A998F}" srcOrd="0" destOrd="0" presId="urn:microsoft.com/office/officeart/2005/8/layout/hierarchy1"/>
    <dgm:cxn modelId="{85A49501-9DA4-4EE2-9AE1-C860375F495C}" srcId="{43A1BF7B-7C9F-41F6-BE67-472977269BCE}" destId="{4ABB6457-F31C-46EB-A004-CD9D936769BA}" srcOrd="1" destOrd="0" parTransId="{E89CA20D-FCA3-466B-AAA9-63AB5BE9EB88}" sibTransId="{7524DDAE-F1D5-40B2-B152-29540A7D5B8E}"/>
    <dgm:cxn modelId="{EE17ABBD-5898-456C-B774-4385747516C1}" srcId="{949D408F-BCE6-4291-A9CC-FB18EACD82E7}" destId="{43A1BF7B-7C9F-41F6-BE67-472977269BCE}" srcOrd="0" destOrd="0" parTransId="{36B85176-8D92-458C-A149-F4B98997C310}" sibTransId="{D85C76FD-D1C0-4D8C-B98B-A2EADBFE4828}"/>
    <dgm:cxn modelId="{56F8B99B-0BCC-475C-92AF-31E37E2C42F7}" type="presOf" srcId="{92686A69-92B0-45F2-826E-C7D01A8A606B}" destId="{6E64681B-93FB-47D6-A9CF-3CA8EECBADF8}" srcOrd="0" destOrd="0" presId="urn:microsoft.com/office/officeart/2005/8/layout/hierarchy1"/>
    <dgm:cxn modelId="{92209777-3C31-4B78-A4F0-8A4088690876}" type="presOf" srcId="{35CCC508-4561-4E3B-9D84-A27A1483CD3C}" destId="{4845060B-B4D0-4848-B581-71807AE7FB62}" srcOrd="0" destOrd="0" presId="urn:microsoft.com/office/officeart/2005/8/layout/hierarchy1"/>
    <dgm:cxn modelId="{4D5C2597-48E9-4CE0-9A2D-D2C5739BAFAD}" type="presParOf" srcId="{6111047A-9D7F-47B8-89F2-E633B20E6376}" destId="{4C968876-67E3-42A3-8640-15438C3EACB7}" srcOrd="0" destOrd="0" presId="urn:microsoft.com/office/officeart/2005/8/layout/hierarchy1"/>
    <dgm:cxn modelId="{5EB0CCC2-73A6-4BF7-9E78-F0D2B7E29081}" type="presParOf" srcId="{4C968876-67E3-42A3-8640-15438C3EACB7}" destId="{920184D1-B109-4E95-A605-FF256E3D6774}" srcOrd="0" destOrd="0" presId="urn:microsoft.com/office/officeart/2005/8/layout/hierarchy1"/>
    <dgm:cxn modelId="{83CB1510-C039-490D-8527-2B49756FEC01}" type="presParOf" srcId="{920184D1-B109-4E95-A605-FF256E3D6774}" destId="{F6C99722-CB1F-463B-A03D-BE3AA6158C28}" srcOrd="0" destOrd="0" presId="urn:microsoft.com/office/officeart/2005/8/layout/hierarchy1"/>
    <dgm:cxn modelId="{E093E2FB-1364-4D02-919E-7F222EB73B7D}" type="presParOf" srcId="{920184D1-B109-4E95-A605-FF256E3D6774}" destId="{8689D9F7-5D08-4DA9-B313-D464B869A587}" srcOrd="1" destOrd="0" presId="urn:microsoft.com/office/officeart/2005/8/layout/hierarchy1"/>
    <dgm:cxn modelId="{00106602-DB5A-4478-A2E2-600FA5709A2F}" type="presParOf" srcId="{4C968876-67E3-42A3-8640-15438C3EACB7}" destId="{4B950ECC-2B42-4146-8AF7-0BE0009E8CF8}" srcOrd="1" destOrd="0" presId="urn:microsoft.com/office/officeart/2005/8/layout/hierarchy1"/>
    <dgm:cxn modelId="{7466721C-B748-4B8F-A8A8-E550E0792409}" type="presParOf" srcId="{4B950ECC-2B42-4146-8AF7-0BE0009E8CF8}" destId="{4845060B-B4D0-4848-B581-71807AE7FB62}" srcOrd="0" destOrd="0" presId="urn:microsoft.com/office/officeart/2005/8/layout/hierarchy1"/>
    <dgm:cxn modelId="{AD59CEF1-8F57-41A4-8F83-DE4595C30E27}" type="presParOf" srcId="{4B950ECC-2B42-4146-8AF7-0BE0009E8CF8}" destId="{8DCEB4A1-4531-428B-86EE-70556F41FA39}" srcOrd="1" destOrd="0" presId="urn:microsoft.com/office/officeart/2005/8/layout/hierarchy1"/>
    <dgm:cxn modelId="{28523EF7-AB10-4529-A004-0A57B9F4E793}" type="presParOf" srcId="{8DCEB4A1-4531-428B-86EE-70556F41FA39}" destId="{29B9DD6E-7B4B-42F8-BA21-4D82AE162AD6}" srcOrd="0" destOrd="0" presId="urn:microsoft.com/office/officeart/2005/8/layout/hierarchy1"/>
    <dgm:cxn modelId="{409CE86C-DB10-4781-80E1-1C6CC489961A}" type="presParOf" srcId="{29B9DD6E-7B4B-42F8-BA21-4D82AE162AD6}" destId="{B525BDD4-4D08-47B1-8209-4A4B6A64A95B}" srcOrd="0" destOrd="0" presId="urn:microsoft.com/office/officeart/2005/8/layout/hierarchy1"/>
    <dgm:cxn modelId="{97D9DD2F-8B16-4C44-8387-33BEBDFED469}" type="presParOf" srcId="{29B9DD6E-7B4B-42F8-BA21-4D82AE162AD6}" destId="{F95B6F76-1982-4237-AD67-AA2FBC052C20}" srcOrd="1" destOrd="0" presId="urn:microsoft.com/office/officeart/2005/8/layout/hierarchy1"/>
    <dgm:cxn modelId="{74E7DD61-5D48-4ECD-B1FA-44D8A2FA1A25}" type="presParOf" srcId="{8DCEB4A1-4531-428B-86EE-70556F41FA39}" destId="{A2D2F865-8B95-4803-BFF1-019977A91D1B}" srcOrd="1" destOrd="0" presId="urn:microsoft.com/office/officeart/2005/8/layout/hierarchy1"/>
    <dgm:cxn modelId="{821C149E-C3E9-4DF4-8D3A-43169DF40D6F}" type="presParOf" srcId="{A2D2F865-8B95-4803-BFF1-019977A91D1B}" destId="{2DD26C46-D5EC-460E-8F6C-55D38D20519B}" srcOrd="0" destOrd="0" presId="urn:microsoft.com/office/officeart/2005/8/layout/hierarchy1"/>
    <dgm:cxn modelId="{7BF6DFF9-8701-4747-9F10-8819B2DE4BE6}" type="presParOf" srcId="{A2D2F865-8B95-4803-BFF1-019977A91D1B}" destId="{B79E0FF4-B110-4527-98A9-EDF3137B3A67}" srcOrd="1" destOrd="0" presId="urn:microsoft.com/office/officeart/2005/8/layout/hierarchy1"/>
    <dgm:cxn modelId="{961DA983-7263-4BB1-8C8B-576F7507E841}" type="presParOf" srcId="{B79E0FF4-B110-4527-98A9-EDF3137B3A67}" destId="{D240A9D5-B6E2-470B-85AE-52DEDF106CB2}" srcOrd="0" destOrd="0" presId="urn:microsoft.com/office/officeart/2005/8/layout/hierarchy1"/>
    <dgm:cxn modelId="{0C97DD32-306E-4056-938C-5D8F465902D4}" type="presParOf" srcId="{D240A9D5-B6E2-470B-85AE-52DEDF106CB2}" destId="{20AD2D04-2B72-4E29-9A0D-D5595047D276}" srcOrd="0" destOrd="0" presId="urn:microsoft.com/office/officeart/2005/8/layout/hierarchy1"/>
    <dgm:cxn modelId="{5AE64168-97BC-4F2C-BA0F-B02A40C47AC7}" type="presParOf" srcId="{D240A9D5-B6E2-470B-85AE-52DEDF106CB2}" destId="{079D7440-6A47-468D-B388-1418B0189EBE}" srcOrd="1" destOrd="0" presId="urn:microsoft.com/office/officeart/2005/8/layout/hierarchy1"/>
    <dgm:cxn modelId="{FF09D53C-A20A-443B-B035-4B533E255671}" type="presParOf" srcId="{B79E0FF4-B110-4527-98A9-EDF3137B3A67}" destId="{0F5ADE92-39C3-45C6-AA7D-C3218D580716}" srcOrd="1" destOrd="0" presId="urn:microsoft.com/office/officeart/2005/8/layout/hierarchy1"/>
    <dgm:cxn modelId="{FCC35A65-C1A2-48FD-A69F-E15E3C6B03BD}" type="presParOf" srcId="{0F5ADE92-39C3-45C6-AA7D-C3218D580716}" destId="{2FB23117-9761-4731-95BD-A06E8312A5CA}" srcOrd="0" destOrd="0" presId="urn:microsoft.com/office/officeart/2005/8/layout/hierarchy1"/>
    <dgm:cxn modelId="{6717333B-C2AF-46EF-BEEC-7AE21EBE9DE1}" type="presParOf" srcId="{0F5ADE92-39C3-45C6-AA7D-C3218D580716}" destId="{2209A183-2016-4E17-8657-561D15136F54}" srcOrd="1" destOrd="0" presId="urn:microsoft.com/office/officeart/2005/8/layout/hierarchy1"/>
    <dgm:cxn modelId="{D67814CE-2C09-4CC1-8D45-8F4852D97557}" type="presParOf" srcId="{2209A183-2016-4E17-8657-561D15136F54}" destId="{270C5406-566B-40B9-9742-98363B3B0B37}" srcOrd="0" destOrd="0" presId="urn:microsoft.com/office/officeart/2005/8/layout/hierarchy1"/>
    <dgm:cxn modelId="{BEA2B739-3E76-4AFF-AA50-201979A45EC7}" type="presParOf" srcId="{270C5406-566B-40B9-9742-98363B3B0B37}" destId="{A0AEDD89-D527-4B70-9DA8-F1BBC5AA1BFB}" srcOrd="0" destOrd="0" presId="urn:microsoft.com/office/officeart/2005/8/layout/hierarchy1"/>
    <dgm:cxn modelId="{0039C4B1-158B-4131-B137-957D2DE15A7D}" type="presParOf" srcId="{270C5406-566B-40B9-9742-98363B3B0B37}" destId="{029888C6-C7B8-41D7-BE5C-49AA603264DE}" srcOrd="1" destOrd="0" presId="urn:microsoft.com/office/officeart/2005/8/layout/hierarchy1"/>
    <dgm:cxn modelId="{D5C1F1D5-EDBF-479F-97EA-11382D44C8EE}" type="presParOf" srcId="{2209A183-2016-4E17-8657-561D15136F54}" destId="{D91EF7E6-D3E6-4982-A579-9849B14B443A}" srcOrd="1" destOrd="0" presId="urn:microsoft.com/office/officeart/2005/8/layout/hierarchy1"/>
    <dgm:cxn modelId="{FCE01226-E751-4879-B03C-71588AB5D07F}" type="presParOf" srcId="{0F5ADE92-39C3-45C6-AA7D-C3218D580716}" destId="{2E830393-A13B-4918-A951-3A1EB26394A6}" srcOrd="2" destOrd="0" presId="urn:microsoft.com/office/officeart/2005/8/layout/hierarchy1"/>
    <dgm:cxn modelId="{6D32493A-02C7-4E0D-96A3-8F4E6F8D2E1C}" type="presParOf" srcId="{0F5ADE92-39C3-45C6-AA7D-C3218D580716}" destId="{2D316EAB-44B9-4127-8AB7-23944A77BA20}" srcOrd="3" destOrd="0" presId="urn:microsoft.com/office/officeart/2005/8/layout/hierarchy1"/>
    <dgm:cxn modelId="{FB966E3A-9C31-49F2-8A5F-9A555357C92E}" type="presParOf" srcId="{2D316EAB-44B9-4127-8AB7-23944A77BA20}" destId="{09BDC828-6518-4CAC-B0DB-DDD1D1D5D634}" srcOrd="0" destOrd="0" presId="urn:microsoft.com/office/officeart/2005/8/layout/hierarchy1"/>
    <dgm:cxn modelId="{A14B6AD9-0819-48B9-83F9-DE65204CB878}" type="presParOf" srcId="{09BDC828-6518-4CAC-B0DB-DDD1D1D5D634}" destId="{EBE7591F-0875-4206-9553-FCFA18407689}" srcOrd="0" destOrd="0" presId="urn:microsoft.com/office/officeart/2005/8/layout/hierarchy1"/>
    <dgm:cxn modelId="{1B43C365-41D1-485F-98E9-776C0D4313F9}" type="presParOf" srcId="{09BDC828-6518-4CAC-B0DB-DDD1D1D5D634}" destId="{6F0BE6B5-F5D5-4E13-BDF0-2AF7B8D7F52C}" srcOrd="1" destOrd="0" presId="urn:microsoft.com/office/officeart/2005/8/layout/hierarchy1"/>
    <dgm:cxn modelId="{C99E30CB-86E6-4016-926B-3AF66C81626A}" type="presParOf" srcId="{2D316EAB-44B9-4127-8AB7-23944A77BA20}" destId="{FAD4494D-8C02-4EE9-BBEA-DC133D6FF791}" srcOrd="1" destOrd="0" presId="urn:microsoft.com/office/officeart/2005/8/layout/hierarchy1"/>
    <dgm:cxn modelId="{5026F7C4-947A-4BC1-B185-4139843BAD48}" type="presParOf" srcId="{0F5ADE92-39C3-45C6-AA7D-C3218D580716}" destId="{4FF03253-FED1-41AA-8DDA-AD5A317A354D}" srcOrd="4" destOrd="0" presId="urn:microsoft.com/office/officeart/2005/8/layout/hierarchy1"/>
    <dgm:cxn modelId="{B9F7656D-EF1D-4D85-B8A0-54D69181DCEC}" type="presParOf" srcId="{0F5ADE92-39C3-45C6-AA7D-C3218D580716}" destId="{E56A9EE5-AD81-4917-848E-C3B476CC1919}" srcOrd="5" destOrd="0" presId="urn:microsoft.com/office/officeart/2005/8/layout/hierarchy1"/>
    <dgm:cxn modelId="{0B907E95-09E0-4E9F-8028-F98E1C7CDA5B}" type="presParOf" srcId="{E56A9EE5-AD81-4917-848E-C3B476CC1919}" destId="{DCD588A6-2DE8-4D95-A491-020A64AE4737}" srcOrd="0" destOrd="0" presId="urn:microsoft.com/office/officeart/2005/8/layout/hierarchy1"/>
    <dgm:cxn modelId="{69BF62C6-8230-4DD8-A9A0-E1B759FC93E5}" type="presParOf" srcId="{DCD588A6-2DE8-4D95-A491-020A64AE4737}" destId="{6E1E3E63-422B-46BD-8D2B-E67EB24271E1}" srcOrd="0" destOrd="0" presId="urn:microsoft.com/office/officeart/2005/8/layout/hierarchy1"/>
    <dgm:cxn modelId="{5BA8FF42-4D08-446B-A365-6E8A21330821}" type="presParOf" srcId="{DCD588A6-2DE8-4D95-A491-020A64AE4737}" destId="{79D41340-6371-4046-BE89-B093DC4B5349}" srcOrd="1" destOrd="0" presId="urn:microsoft.com/office/officeart/2005/8/layout/hierarchy1"/>
    <dgm:cxn modelId="{B58EA3B8-F1A1-447F-920E-9CE3DECCB0B0}" type="presParOf" srcId="{E56A9EE5-AD81-4917-848E-C3B476CC1919}" destId="{0DB9468A-2663-45A2-B8B9-32428EE10CA7}" srcOrd="1" destOrd="0" presId="urn:microsoft.com/office/officeart/2005/8/layout/hierarchy1"/>
    <dgm:cxn modelId="{15C879F3-B222-49F7-B4AF-1AD48A6353E2}" type="presParOf" srcId="{A2D2F865-8B95-4803-BFF1-019977A91D1B}" destId="{6E64681B-93FB-47D6-A9CF-3CA8EECBADF8}" srcOrd="2" destOrd="0" presId="urn:microsoft.com/office/officeart/2005/8/layout/hierarchy1"/>
    <dgm:cxn modelId="{76C826DF-F1BA-4E15-8733-24EC84271BC3}" type="presParOf" srcId="{A2D2F865-8B95-4803-BFF1-019977A91D1B}" destId="{BCA2689B-7F38-4777-8C01-E2F999491A76}" srcOrd="3" destOrd="0" presId="urn:microsoft.com/office/officeart/2005/8/layout/hierarchy1"/>
    <dgm:cxn modelId="{6ACC6D47-1031-4AE0-865E-A984BF43FA51}" type="presParOf" srcId="{BCA2689B-7F38-4777-8C01-E2F999491A76}" destId="{690F6E16-3D25-4CE9-AB53-496FA1547E3B}" srcOrd="0" destOrd="0" presId="urn:microsoft.com/office/officeart/2005/8/layout/hierarchy1"/>
    <dgm:cxn modelId="{BD09F479-A027-4068-9F5E-514C8E70DE69}" type="presParOf" srcId="{690F6E16-3D25-4CE9-AB53-496FA1547E3B}" destId="{419FCB1C-E4C5-42EC-849A-F15668ACA02A}" srcOrd="0" destOrd="0" presId="urn:microsoft.com/office/officeart/2005/8/layout/hierarchy1"/>
    <dgm:cxn modelId="{AB73FC0C-51C8-4C5A-92D4-1295BE94EC5C}" type="presParOf" srcId="{690F6E16-3D25-4CE9-AB53-496FA1547E3B}" destId="{64010661-0C40-4FE4-98C1-9E41812E0026}" srcOrd="1" destOrd="0" presId="urn:microsoft.com/office/officeart/2005/8/layout/hierarchy1"/>
    <dgm:cxn modelId="{55159172-447A-4112-8BB0-DB60D75AAEA6}" type="presParOf" srcId="{BCA2689B-7F38-4777-8C01-E2F999491A76}" destId="{1FDFB9B3-1763-46FC-A5FC-164C605A64F8}" srcOrd="1" destOrd="0" presId="urn:microsoft.com/office/officeart/2005/8/layout/hierarchy1"/>
    <dgm:cxn modelId="{E0ECB5EF-09B5-43C8-9BBD-DEBA47A3E859}" type="presParOf" srcId="{4B950ECC-2B42-4146-8AF7-0BE0009E8CF8}" destId="{5798BFD0-4885-490D-9FA1-5A40253E6DC6}" srcOrd="2" destOrd="0" presId="urn:microsoft.com/office/officeart/2005/8/layout/hierarchy1"/>
    <dgm:cxn modelId="{45009156-0588-4E29-B430-048C4939142A}" type="presParOf" srcId="{4B950ECC-2B42-4146-8AF7-0BE0009E8CF8}" destId="{C01FC5DF-0979-4E8C-9591-635D8885A0BF}" srcOrd="3" destOrd="0" presId="urn:microsoft.com/office/officeart/2005/8/layout/hierarchy1"/>
    <dgm:cxn modelId="{7713C7C1-B218-4B94-AB02-50409870EABC}" type="presParOf" srcId="{C01FC5DF-0979-4E8C-9591-635D8885A0BF}" destId="{1CE44191-BAEC-47E9-BD3E-C123719EED3B}" srcOrd="0" destOrd="0" presId="urn:microsoft.com/office/officeart/2005/8/layout/hierarchy1"/>
    <dgm:cxn modelId="{B71BDD3C-D736-4937-A0F1-ABD223294024}" type="presParOf" srcId="{1CE44191-BAEC-47E9-BD3E-C123719EED3B}" destId="{DA398350-A0C9-47AE-BB87-DDED053BB777}" srcOrd="0" destOrd="0" presId="urn:microsoft.com/office/officeart/2005/8/layout/hierarchy1"/>
    <dgm:cxn modelId="{37FF1651-637D-4AF5-AC74-706C24ED6698}" type="presParOf" srcId="{1CE44191-BAEC-47E9-BD3E-C123719EED3B}" destId="{E324AF37-636E-4CAF-A6CD-22C2A78A998F}" srcOrd="1" destOrd="0" presId="urn:microsoft.com/office/officeart/2005/8/layout/hierarchy1"/>
    <dgm:cxn modelId="{B4F85E64-36ED-4A30-B35C-1B9902B1D7E9}" type="presParOf" srcId="{C01FC5DF-0979-4E8C-9591-635D8885A0BF}" destId="{4E49EBC9-6244-4C10-B019-F60AE97AB689}" srcOrd="1" destOrd="0" presId="urn:microsoft.com/office/officeart/2005/8/layout/hierarchy1"/>
    <dgm:cxn modelId="{A2C9D295-0F89-44F1-A5E0-502CFF7AEBCB}" type="presParOf" srcId="{4E49EBC9-6244-4C10-B019-F60AE97AB689}" destId="{ECFA2E71-ED15-410A-BE7E-7ED7204612E6}" srcOrd="0" destOrd="0" presId="urn:microsoft.com/office/officeart/2005/8/layout/hierarchy1"/>
    <dgm:cxn modelId="{D932A97A-863A-4571-99C0-F7FC13A45B44}" type="presParOf" srcId="{4E49EBC9-6244-4C10-B019-F60AE97AB689}" destId="{AE778689-36A7-4ACF-85F2-73A3F5C065BE}" srcOrd="1" destOrd="0" presId="urn:microsoft.com/office/officeart/2005/8/layout/hierarchy1"/>
    <dgm:cxn modelId="{C1EB6D96-BA20-4580-83BD-A225A51FBB1F}" type="presParOf" srcId="{AE778689-36A7-4ACF-85F2-73A3F5C065BE}" destId="{19A09BBE-5A97-49EE-91D9-8FB2D462CE58}" srcOrd="0" destOrd="0" presId="urn:microsoft.com/office/officeart/2005/8/layout/hierarchy1"/>
    <dgm:cxn modelId="{2A69AAF9-950D-41B2-B311-F2B6DB2B921F}" type="presParOf" srcId="{19A09BBE-5A97-49EE-91D9-8FB2D462CE58}" destId="{D948BCE7-B9DA-43B7-83E5-CF7F6A28EF0F}" srcOrd="0" destOrd="0" presId="urn:microsoft.com/office/officeart/2005/8/layout/hierarchy1"/>
    <dgm:cxn modelId="{0518E5A9-4643-497B-B8CE-C0094532D10D}" type="presParOf" srcId="{19A09BBE-5A97-49EE-91D9-8FB2D462CE58}" destId="{0567895D-5A91-4632-BEC5-95BC1B75E580}" srcOrd="1" destOrd="0" presId="urn:microsoft.com/office/officeart/2005/8/layout/hierarchy1"/>
    <dgm:cxn modelId="{0CE12F16-968A-4BC7-822E-76279219DBEA}" type="presParOf" srcId="{AE778689-36A7-4ACF-85F2-73A3F5C065BE}" destId="{F107D791-8612-459A-B43D-0124F2B5FAA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9D408F-BCE6-4291-A9CC-FB18EACD82E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A1BF7B-7C9F-41F6-BE67-472977269BCE}">
      <dgm:prSet phldrT="[Text]"/>
      <dgm:spPr/>
      <dgm:t>
        <a:bodyPr/>
        <a:lstStyle/>
        <a:p>
          <a:r>
            <a:rPr lang="en-US" dirty="0" smtClean="0"/>
            <a:t>Ethical theories</a:t>
          </a:r>
          <a:endParaRPr lang="en-US" dirty="0"/>
        </a:p>
      </dgm:t>
    </dgm:pt>
    <dgm:pt modelId="{36B85176-8D92-458C-A149-F4B98997C310}" type="parTrans" cxnId="{EE17ABBD-5898-456C-B774-4385747516C1}">
      <dgm:prSet/>
      <dgm:spPr/>
      <dgm:t>
        <a:bodyPr/>
        <a:lstStyle/>
        <a:p>
          <a:endParaRPr lang="en-US"/>
        </a:p>
      </dgm:t>
    </dgm:pt>
    <dgm:pt modelId="{D85C76FD-D1C0-4D8C-B98B-A2EADBFE4828}" type="sibTrans" cxnId="{EE17ABBD-5898-456C-B774-4385747516C1}">
      <dgm:prSet/>
      <dgm:spPr/>
      <dgm:t>
        <a:bodyPr/>
        <a:lstStyle/>
        <a:p>
          <a:endParaRPr lang="en-US"/>
        </a:p>
      </dgm:t>
    </dgm:pt>
    <dgm:pt modelId="{757F4E90-33BF-4247-9502-7EF613D792F5}">
      <dgm:prSet phldrT="[Text]"/>
      <dgm:spPr/>
      <dgm:t>
        <a:bodyPr/>
        <a:lstStyle/>
        <a:p>
          <a:r>
            <a:rPr lang="en-US" dirty="0" smtClean="0"/>
            <a:t>Ethics of conduct</a:t>
          </a:r>
          <a:endParaRPr lang="en-US" dirty="0"/>
        </a:p>
      </dgm:t>
    </dgm:pt>
    <dgm:pt modelId="{35CCC508-4561-4E3B-9D84-A27A1483CD3C}" type="parTrans" cxnId="{B3411517-7A90-4B53-9356-5638EC66FFFE}">
      <dgm:prSet/>
      <dgm:spPr/>
      <dgm:t>
        <a:bodyPr/>
        <a:lstStyle/>
        <a:p>
          <a:endParaRPr lang="en-US"/>
        </a:p>
      </dgm:t>
    </dgm:pt>
    <dgm:pt modelId="{052DFB70-4F2C-4E84-A3A8-B741A08249DE}" type="sibTrans" cxnId="{B3411517-7A90-4B53-9356-5638EC66FFFE}">
      <dgm:prSet/>
      <dgm:spPr/>
      <dgm:t>
        <a:bodyPr/>
        <a:lstStyle/>
        <a:p>
          <a:endParaRPr lang="en-US"/>
        </a:p>
      </dgm:t>
    </dgm:pt>
    <dgm:pt modelId="{AD3A554F-C4E6-457B-9010-A7BF6D818D6B}">
      <dgm:prSet phldrT="[Text]"/>
      <dgm:spPr/>
      <dgm:t>
        <a:bodyPr/>
        <a:lstStyle/>
        <a:p>
          <a:r>
            <a:rPr lang="en-US" dirty="0" err="1" smtClean="0"/>
            <a:t>Consequentialism</a:t>
          </a:r>
          <a:endParaRPr lang="en-US" dirty="0"/>
        </a:p>
      </dgm:t>
    </dgm:pt>
    <dgm:pt modelId="{7B04E6FB-CB36-4E05-B281-419C2920831A}" type="parTrans" cxnId="{BD2EAF4B-827F-4EB3-8536-1CB1191B1EDC}">
      <dgm:prSet/>
      <dgm:spPr/>
      <dgm:t>
        <a:bodyPr/>
        <a:lstStyle/>
        <a:p>
          <a:endParaRPr lang="en-US"/>
        </a:p>
      </dgm:t>
    </dgm:pt>
    <dgm:pt modelId="{282F985D-5C1C-4103-B841-119BF15EA3E9}" type="sibTrans" cxnId="{BD2EAF4B-827F-4EB3-8536-1CB1191B1EDC}">
      <dgm:prSet/>
      <dgm:spPr/>
      <dgm:t>
        <a:bodyPr/>
        <a:lstStyle/>
        <a:p>
          <a:endParaRPr lang="en-US"/>
        </a:p>
      </dgm:t>
    </dgm:pt>
    <dgm:pt modelId="{E6051EB1-556A-4DE1-B5D7-335536101568}">
      <dgm:prSet phldrT="[Text]"/>
      <dgm:spPr/>
      <dgm:t>
        <a:bodyPr/>
        <a:lstStyle/>
        <a:p>
          <a:r>
            <a:rPr lang="en-US" dirty="0" smtClean="0"/>
            <a:t>Deontology</a:t>
          </a:r>
          <a:endParaRPr lang="en-US" dirty="0"/>
        </a:p>
      </dgm:t>
    </dgm:pt>
    <dgm:pt modelId="{92686A69-92B0-45F2-826E-C7D01A8A606B}" type="parTrans" cxnId="{BB3D7A5F-C29F-4A31-A947-524882C060A5}">
      <dgm:prSet/>
      <dgm:spPr/>
      <dgm:t>
        <a:bodyPr/>
        <a:lstStyle/>
        <a:p>
          <a:endParaRPr lang="en-US"/>
        </a:p>
      </dgm:t>
    </dgm:pt>
    <dgm:pt modelId="{8C5E0208-65E6-436A-8F47-B47B2F6A73CD}" type="sibTrans" cxnId="{BB3D7A5F-C29F-4A31-A947-524882C060A5}">
      <dgm:prSet/>
      <dgm:spPr/>
      <dgm:t>
        <a:bodyPr/>
        <a:lstStyle/>
        <a:p>
          <a:endParaRPr lang="en-US"/>
        </a:p>
      </dgm:t>
    </dgm:pt>
    <dgm:pt modelId="{4ABB6457-F31C-46EB-A004-CD9D936769BA}">
      <dgm:prSet phldrT="[Text]"/>
      <dgm:spPr/>
      <dgm:t>
        <a:bodyPr/>
        <a:lstStyle/>
        <a:p>
          <a:r>
            <a:rPr lang="en-US" dirty="0" smtClean="0"/>
            <a:t>Ethics of character</a:t>
          </a:r>
          <a:endParaRPr lang="en-US" dirty="0"/>
        </a:p>
      </dgm:t>
    </dgm:pt>
    <dgm:pt modelId="{E89CA20D-FCA3-466B-AAA9-63AB5BE9EB88}" type="parTrans" cxnId="{85A49501-9DA4-4EE2-9AE1-C860375F495C}">
      <dgm:prSet/>
      <dgm:spPr/>
      <dgm:t>
        <a:bodyPr/>
        <a:lstStyle/>
        <a:p>
          <a:endParaRPr lang="en-US"/>
        </a:p>
      </dgm:t>
    </dgm:pt>
    <dgm:pt modelId="{7524DDAE-F1D5-40B2-B152-29540A7D5B8E}" type="sibTrans" cxnId="{85A49501-9DA4-4EE2-9AE1-C860375F495C}">
      <dgm:prSet/>
      <dgm:spPr/>
      <dgm:t>
        <a:bodyPr/>
        <a:lstStyle/>
        <a:p>
          <a:endParaRPr lang="en-US"/>
        </a:p>
      </dgm:t>
    </dgm:pt>
    <dgm:pt modelId="{0AF57C80-7E77-44E3-BBB9-6CE51AFEE678}">
      <dgm:prSet phldrT="[Text]"/>
      <dgm:spPr/>
      <dgm:t>
        <a:bodyPr/>
        <a:lstStyle/>
        <a:p>
          <a:r>
            <a:rPr lang="en-US" dirty="0" smtClean="0"/>
            <a:t>Aristotle</a:t>
          </a:r>
          <a:endParaRPr lang="en-US" dirty="0"/>
        </a:p>
      </dgm:t>
    </dgm:pt>
    <dgm:pt modelId="{462C7BC0-D8BF-4174-939D-0F8DDC36E105}" type="parTrans" cxnId="{B2AF04BE-919E-4FD3-8995-CBFB1B4B0E7B}">
      <dgm:prSet/>
      <dgm:spPr/>
      <dgm:t>
        <a:bodyPr/>
        <a:lstStyle/>
        <a:p>
          <a:endParaRPr lang="en-US"/>
        </a:p>
      </dgm:t>
    </dgm:pt>
    <dgm:pt modelId="{B23898C1-3D9E-4E46-BD4F-36985CB1BBE8}" type="sibTrans" cxnId="{B2AF04BE-919E-4FD3-8995-CBFB1B4B0E7B}">
      <dgm:prSet/>
      <dgm:spPr/>
      <dgm:t>
        <a:bodyPr/>
        <a:lstStyle/>
        <a:p>
          <a:endParaRPr lang="en-US"/>
        </a:p>
      </dgm:t>
    </dgm:pt>
    <dgm:pt modelId="{A3E16A17-AAE5-4660-B57F-82E541314446}">
      <dgm:prSet phldrT="[Text]"/>
      <dgm:spPr/>
      <dgm:t>
        <a:bodyPr/>
        <a:lstStyle/>
        <a:p>
          <a:r>
            <a:rPr lang="en-US" dirty="0" smtClean="0"/>
            <a:t>Ethical egoism</a:t>
          </a:r>
          <a:endParaRPr lang="en-US" dirty="0"/>
        </a:p>
      </dgm:t>
    </dgm:pt>
    <dgm:pt modelId="{79586EF3-4565-46FB-828B-3DA7D73D324E}" type="parTrans" cxnId="{A609AE34-9967-4FE0-B9CE-CD7570BA36DC}">
      <dgm:prSet/>
      <dgm:spPr/>
      <dgm:t>
        <a:bodyPr/>
        <a:lstStyle/>
        <a:p>
          <a:endParaRPr lang="en-US"/>
        </a:p>
      </dgm:t>
    </dgm:pt>
    <dgm:pt modelId="{E8B51062-6328-4C6F-9062-770A1029908B}" type="sibTrans" cxnId="{A609AE34-9967-4FE0-B9CE-CD7570BA36DC}">
      <dgm:prSet/>
      <dgm:spPr/>
      <dgm:t>
        <a:bodyPr/>
        <a:lstStyle/>
        <a:p>
          <a:endParaRPr lang="en-US"/>
        </a:p>
      </dgm:t>
    </dgm:pt>
    <dgm:pt modelId="{A50E248B-B8BE-4AD5-92DC-219E1C64DFED}">
      <dgm:prSet phldrT="[Text]"/>
      <dgm:spPr/>
      <dgm:t>
        <a:bodyPr/>
        <a:lstStyle/>
        <a:p>
          <a:r>
            <a:rPr lang="en-US" dirty="0" smtClean="0"/>
            <a:t>Utilitarianism</a:t>
          </a:r>
          <a:endParaRPr lang="en-US" dirty="0"/>
        </a:p>
      </dgm:t>
    </dgm:pt>
    <dgm:pt modelId="{29269E16-B8FF-4254-A3EC-D7051FFC28FC}" type="parTrans" cxnId="{CBED9999-DA82-41B1-93D1-9F4F90AD4AAA}">
      <dgm:prSet/>
      <dgm:spPr/>
      <dgm:t>
        <a:bodyPr/>
        <a:lstStyle/>
        <a:p>
          <a:endParaRPr lang="en-US"/>
        </a:p>
      </dgm:t>
    </dgm:pt>
    <dgm:pt modelId="{521A1BA5-1123-4040-B8A8-74D78DAA6CA3}" type="sibTrans" cxnId="{CBED9999-DA82-41B1-93D1-9F4F90AD4AAA}">
      <dgm:prSet/>
      <dgm:spPr/>
      <dgm:t>
        <a:bodyPr/>
        <a:lstStyle/>
        <a:p>
          <a:endParaRPr lang="en-US"/>
        </a:p>
      </dgm:t>
    </dgm:pt>
    <dgm:pt modelId="{AD1E7C13-C6DB-4222-82BC-11D278FBD7F7}">
      <dgm:prSet phldrT="[Text]"/>
      <dgm:spPr/>
      <dgm:t>
        <a:bodyPr/>
        <a:lstStyle/>
        <a:p>
          <a:r>
            <a:rPr lang="en-US" dirty="0" smtClean="0"/>
            <a:t>Altruism</a:t>
          </a:r>
          <a:endParaRPr lang="en-US" dirty="0"/>
        </a:p>
      </dgm:t>
    </dgm:pt>
    <dgm:pt modelId="{36C82F5F-28CA-41DE-B3FA-B145103B3B8D}" type="parTrans" cxnId="{09445C88-C4B0-4B29-A903-0C9F564407E0}">
      <dgm:prSet/>
      <dgm:spPr/>
      <dgm:t>
        <a:bodyPr/>
        <a:lstStyle/>
        <a:p>
          <a:endParaRPr lang="en-US"/>
        </a:p>
      </dgm:t>
    </dgm:pt>
    <dgm:pt modelId="{A9FBD4A8-F03E-43AC-B141-1F157F271817}" type="sibTrans" cxnId="{09445C88-C4B0-4B29-A903-0C9F564407E0}">
      <dgm:prSet/>
      <dgm:spPr/>
      <dgm:t>
        <a:bodyPr/>
        <a:lstStyle/>
        <a:p>
          <a:endParaRPr lang="en-US"/>
        </a:p>
      </dgm:t>
    </dgm:pt>
    <dgm:pt modelId="{6111047A-9D7F-47B8-89F2-E633B20E6376}" type="pres">
      <dgm:prSet presAssocID="{949D408F-BCE6-4291-A9CC-FB18EACD82E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C968876-67E3-42A3-8640-15438C3EACB7}" type="pres">
      <dgm:prSet presAssocID="{43A1BF7B-7C9F-41F6-BE67-472977269BCE}" presName="hierRoot1" presStyleCnt="0"/>
      <dgm:spPr/>
    </dgm:pt>
    <dgm:pt modelId="{920184D1-B109-4E95-A605-FF256E3D6774}" type="pres">
      <dgm:prSet presAssocID="{43A1BF7B-7C9F-41F6-BE67-472977269BCE}" presName="composite" presStyleCnt="0"/>
      <dgm:spPr/>
    </dgm:pt>
    <dgm:pt modelId="{F6C99722-CB1F-463B-A03D-BE3AA6158C28}" type="pres">
      <dgm:prSet presAssocID="{43A1BF7B-7C9F-41F6-BE67-472977269BCE}" presName="background" presStyleLbl="node0" presStyleIdx="0" presStyleCnt="1"/>
      <dgm:spPr/>
    </dgm:pt>
    <dgm:pt modelId="{8689D9F7-5D08-4DA9-B313-D464B869A587}" type="pres">
      <dgm:prSet presAssocID="{43A1BF7B-7C9F-41F6-BE67-472977269BCE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950ECC-2B42-4146-8AF7-0BE0009E8CF8}" type="pres">
      <dgm:prSet presAssocID="{43A1BF7B-7C9F-41F6-BE67-472977269BCE}" presName="hierChild2" presStyleCnt="0"/>
      <dgm:spPr/>
    </dgm:pt>
    <dgm:pt modelId="{4845060B-B4D0-4848-B581-71807AE7FB62}" type="pres">
      <dgm:prSet presAssocID="{35CCC508-4561-4E3B-9D84-A27A1483CD3C}" presName="Name10" presStyleLbl="parChTrans1D2" presStyleIdx="0" presStyleCnt="2"/>
      <dgm:spPr/>
      <dgm:t>
        <a:bodyPr/>
        <a:lstStyle/>
        <a:p>
          <a:endParaRPr lang="en-US"/>
        </a:p>
      </dgm:t>
    </dgm:pt>
    <dgm:pt modelId="{8DCEB4A1-4531-428B-86EE-70556F41FA39}" type="pres">
      <dgm:prSet presAssocID="{757F4E90-33BF-4247-9502-7EF613D792F5}" presName="hierRoot2" presStyleCnt="0"/>
      <dgm:spPr/>
    </dgm:pt>
    <dgm:pt modelId="{29B9DD6E-7B4B-42F8-BA21-4D82AE162AD6}" type="pres">
      <dgm:prSet presAssocID="{757F4E90-33BF-4247-9502-7EF613D792F5}" presName="composite2" presStyleCnt="0"/>
      <dgm:spPr/>
    </dgm:pt>
    <dgm:pt modelId="{B525BDD4-4D08-47B1-8209-4A4B6A64A95B}" type="pres">
      <dgm:prSet presAssocID="{757F4E90-33BF-4247-9502-7EF613D792F5}" presName="background2" presStyleLbl="node2" presStyleIdx="0" presStyleCnt="2"/>
      <dgm:spPr/>
    </dgm:pt>
    <dgm:pt modelId="{F95B6F76-1982-4237-AD67-AA2FBC052C20}" type="pres">
      <dgm:prSet presAssocID="{757F4E90-33BF-4247-9502-7EF613D792F5}" presName="text2" presStyleLbl="fgAcc2" presStyleIdx="0" presStyleCnt="2" custLinFactNeighborX="-4119" custLinFactNeighborY="-50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D2F865-8B95-4803-BFF1-019977A91D1B}" type="pres">
      <dgm:prSet presAssocID="{757F4E90-33BF-4247-9502-7EF613D792F5}" presName="hierChild3" presStyleCnt="0"/>
      <dgm:spPr/>
    </dgm:pt>
    <dgm:pt modelId="{2DD26C46-D5EC-460E-8F6C-55D38D20519B}" type="pres">
      <dgm:prSet presAssocID="{7B04E6FB-CB36-4E05-B281-419C2920831A}" presName="Name17" presStyleLbl="parChTrans1D3" presStyleIdx="0" presStyleCnt="3"/>
      <dgm:spPr/>
      <dgm:t>
        <a:bodyPr/>
        <a:lstStyle/>
        <a:p>
          <a:endParaRPr lang="en-US"/>
        </a:p>
      </dgm:t>
    </dgm:pt>
    <dgm:pt modelId="{B79E0FF4-B110-4527-98A9-EDF3137B3A67}" type="pres">
      <dgm:prSet presAssocID="{AD3A554F-C4E6-457B-9010-A7BF6D818D6B}" presName="hierRoot3" presStyleCnt="0"/>
      <dgm:spPr/>
    </dgm:pt>
    <dgm:pt modelId="{D240A9D5-B6E2-470B-85AE-52DEDF106CB2}" type="pres">
      <dgm:prSet presAssocID="{AD3A554F-C4E6-457B-9010-A7BF6D818D6B}" presName="composite3" presStyleCnt="0"/>
      <dgm:spPr/>
    </dgm:pt>
    <dgm:pt modelId="{20AD2D04-2B72-4E29-9A0D-D5595047D276}" type="pres">
      <dgm:prSet presAssocID="{AD3A554F-C4E6-457B-9010-A7BF6D818D6B}" presName="background3" presStyleLbl="node3" presStyleIdx="0" presStyleCnt="3"/>
      <dgm:spPr/>
    </dgm:pt>
    <dgm:pt modelId="{079D7440-6A47-468D-B388-1418B0189EBE}" type="pres">
      <dgm:prSet presAssocID="{AD3A554F-C4E6-457B-9010-A7BF6D818D6B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5ADE92-39C3-45C6-AA7D-C3218D580716}" type="pres">
      <dgm:prSet presAssocID="{AD3A554F-C4E6-457B-9010-A7BF6D818D6B}" presName="hierChild4" presStyleCnt="0"/>
      <dgm:spPr/>
    </dgm:pt>
    <dgm:pt modelId="{2FB23117-9761-4731-95BD-A06E8312A5CA}" type="pres">
      <dgm:prSet presAssocID="{79586EF3-4565-46FB-828B-3DA7D73D324E}" presName="Name23" presStyleLbl="parChTrans1D4" presStyleIdx="0" presStyleCnt="3"/>
      <dgm:spPr/>
      <dgm:t>
        <a:bodyPr/>
        <a:lstStyle/>
        <a:p>
          <a:endParaRPr lang="en-US"/>
        </a:p>
      </dgm:t>
    </dgm:pt>
    <dgm:pt modelId="{2209A183-2016-4E17-8657-561D15136F54}" type="pres">
      <dgm:prSet presAssocID="{A3E16A17-AAE5-4660-B57F-82E541314446}" presName="hierRoot4" presStyleCnt="0"/>
      <dgm:spPr/>
    </dgm:pt>
    <dgm:pt modelId="{270C5406-566B-40B9-9742-98363B3B0B37}" type="pres">
      <dgm:prSet presAssocID="{A3E16A17-AAE5-4660-B57F-82E541314446}" presName="composite4" presStyleCnt="0"/>
      <dgm:spPr/>
    </dgm:pt>
    <dgm:pt modelId="{A0AEDD89-D527-4B70-9DA8-F1BBC5AA1BFB}" type="pres">
      <dgm:prSet presAssocID="{A3E16A17-AAE5-4660-B57F-82E541314446}" presName="background4" presStyleLbl="node4" presStyleIdx="0" presStyleCnt="3"/>
      <dgm:spPr/>
    </dgm:pt>
    <dgm:pt modelId="{029888C6-C7B8-41D7-BE5C-49AA603264DE}" type="pres">
      <dgm:prSet presAssocID="{A3E16A17-AAE5-4660-B57F-82E541314446}" presName="text4" presStyleLbl="fgAcc4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1EF7E6-D3E6-4982-A579-9849B14B443A}" type="pres">
      <dgm:prSet presAssocID="{A3E16A17-AAE5-4660-B57F-82E541314446}" presName="hierChild5" presStyleCnt="0"/>
      <dgm:spPr/>
    </dgm:pt>
    <dgm:pt modelId="{2E830393-A13B-4918-A951-3A1EB26394A6}" type="pres">
      <dgm:prSet presAssocID="{29269E16-B8FF-4254-A3EC-D7051FFC28FC}" presName="Name23" presStyleLbl="parChTrans1D4" presStyleIdx="1" presStyleCnt="3"/>
      <dgm:spPr/>
      <dgm:t>
        <a:bodyPr/>
        <a:lstStyle/>
        <a:p>
          <a:endParaRPr lang="en-US"/>
        </a:p>
      </dgm:t>
    </dgm:pt>
    <dgm:pt modelId="{2D316EAB-44B9-4127-8AB7-23944A77BA20}" type="pres">
      <dgm:prSet presAssocID="{A50E248B-B8BE-4AD5-92DC-219E1C64DFED}" presName="hierRoot4" presStyleCnt="0"/>
      <dgm:spPr/>
    </dgm:pt>
    <dgm:pt modelId="{09BDC828-6518-4CAC-B0DB-DDD1D1D5D634}" type="pres">
      <dgm:prSet presAssocID="{A50E248B-B8BE-4AD5-92DC-219E1C64DFED}" presName="composite4" presStyleCnt="0"/>
      <dgm:spPr/>
    </dgm:pt>
    <dgm:pt modelId="{EBE7591F-0875-4206-9553-FCFA18407689}" type="pres">
      <dgm:prSet presAssocID="{A50E248B-B8BE-4AD5-92DC-219E1C64DFED}" presName="background4" presStyleLbl="node4" presStyleIdx="1" presStyleCnt="3"/>
      <dgm:spPr/>
    </dgm:pt>
    <dgm:pt modelId="{6F0BE6B5-F5D5-4E13-BDF0-2AF7B8D7F52C}" type="pres">
      <dgm:prSet presAssocID="{A50E248B-B8BE-4AD5-92DC-219E1C64DFED}" presName="text4" presStyleLbl="fgAcc4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D4494D-8C02-4EE9-BBEA-DC133D6FF791}" type="pres">
      <dgm:prSet presAssocID="{A50E248B-B8BE-4AD5-92DC-219E1C64DFED}" presName="hierChild5" presStyleCnt="0"/>
      <dgm:spPr/>
    </dgm:pt>
    <dgm:pt modelId="{4FF03253-FED1-41AA-8DDA-AD5A317A354D}" type="pres">
      <dgm:prSet presAssocID="{36C82F5F-28CA-41DE-B3FA-B145103B3B8D}" presName="Name23" presStyleLbl="parChTrans1D4" presStyleIdx="2" presStyleCnt="3"/>
      <dgm:spPr/>
      <dgm:t>
        <a:bodyPr/>
        <a:lstStyle/>
        <a:p>
          <a:endParaRPr lang="en-US"/>
        </a:p>
      </dgm:t>
    </dgm:pt>
    <dgm:pt modelId="{E56A9EE5-AD81-4917-848E-C3B476CC1919}" type="pres">
      <dgm:prSet presAssocID="{AD1E7C13-C6DB-4222-82BC-11D278FBD7F7}" presName="hierRoot4" presStyleCnt="0"/>
      <dgm:spPr/>
    </dgm:pt>
    <dgm:pt modelId="{DCD588A6-2DE8-4D95-A491-020A64AE4737}" type="pres">
      <dgm:prSet presAssocID="{AD1E7C13-C6DB-4222-82BC-11D278FBD7F7}" presName="composite4" presStyleCnt="0"/>
      <dgm:spPr/>
    </dgm:pt>
    <dgm:pt modelId="{6E1E3E63-422B-46BD-8D2B-E67EB24271E1}" type="pres">
      <dgm:prSet presAssocID="{AD1E7C13-C6DB-4222-82BC-11D278FBD7F7}" presName="background4" presStyleLbl="node4" presStyleIdx="2" presStyleCnt="3"/>
      <dgm:spPr/>
    </dgm:pt>
    <dgm:pt modelId="{79D41340-6371-4046-BE89-B093DC4B5349}" type="pres">
      <dgm:prSet presAssocID="{AD1E7C13-C6DB-4222-82BC-11D278FBD7F7}" presName="text4" presStyleLbl="fgAcc4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B9468A-2663-45A2-B8B9-32428EE10CA7}" type="pres">
      <dgm:prSet presAssocID="{AD1E7C13-C6DB-4222-82BC-11D278FBD7F7}" presName="hierChild5" presStyleCnt="0"/>
      <dgm:spPr/>
    </dgm:pt>
    <dgm:pt modelId="{6E64681B-93FB-47D6-A9CF-3CA8EECBADF8}" type="pres">
      <dgm:prSet presAssocID="{92686A69-92B0-45F2-826E-C7D01A8A606B}" presName="Name17" presStyleLbl="parChTrans1D3" presStyleIdx="1" presStyleCnt="3"/>
      <dgm:spPr/>
      <dgm:t>
        <a:bodyPr/>
        <a:lstStyle/>
        <a:p>
          <a:endParaRPr lang="en-US"/>
        </a:p>
      </dgm:t>
    </dgm:pt>
    <dgm:pt modelId="{BCA2689B-7F38-4777-8C01-E2F999491A76}" type="pres">
      <dgm:prSet presAssocID="{E6051EB1-556A-4DE1-B5D7-335536101568}" presName="hierRoot3" presStyleCnt="0"/>
      <dgm:spPr/>
    </dgm:pt>
    <dgm:pt modelId="{690F6E16-3D25-4CE9-AB53-496FA1547E3B}" type="pres">
      <dgm:prSet presAssocID="{E6051EB1-556A-4DE1-B5D7-335536101568}" presName="composite3" presStyleCnt="0"/>
      <dgm:spPr/>
    </dgm:pt>
    <dgm:pt modelId="{419FCB1C-E4C5-42EC-849A-F15668ACA02A}" type="pres">
      <dgm:prSet presAssocID="{E6051EB1-556A-4DE1-B5D7-335536101568}" presName="background3" presStyleLbl="node3" presStyleIdx="1" presStyleCnt="3"/>
      <dgm:spPr/>
    </dgm:pt>
    <dgm:pt modelId="{64010661-0C40-4FE4-98C1-9E41812E0026}" type="pres">
      <dgm:prSet presAssocID="{E6051EB1-556A-4DE1-B5D7-335536101568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DFB9B3-1763-46FC-A5FC-164C605A64F8}" type="pres">
      <dgm:prSet presAssocID="{E6051EB1-556A-4DE1-B5D7-335536101568}" presName="hierChild4" presStyleCnt="0"/>
      <dgm:spPr/>
    </dgm:pt>
    <dgm:pt modelId="{5798BFD0-4885-490D-9FA1-5A40253E6DC6}" type="pres">
      <dgm:prSet presAssocID="{E89CA20D-FCA3-466B-AAA9-63AB5BE9EB88}" presName="Name10" presStyleLbl="parChTrans1D2" presStyleIdx="1" presStyleCnt="2"/>
      <dgm:spPr/>
      <dgm:t>
        <a:bodyPr/>
        <a:lstStyle/>
        <a:p>
          <a:endParaRPr lang="en-US"/>
        </a:p>
      </dgm:t>
    </dgm:pt>
    <dgm:pt modelId="{C01FC5DF-0979-4E8C-9591-635D8885A0BF}" type="pres">
      <dgm:prSet presAssocID="{4ABB6457-F31C-46EB-A004-CD9D936769BA}" presName="hierRoot2" presStyleCnt="0"/>
      <dgm:spPr/>
    </dgm:pt>
    <dgm:pt modelId="{1CE44191-BAEC-47E9-BD3E-C123719EED3B}" type="pres">
      <dgm:prSet presAssocID="{4ABB6457-F31C-46EB-A004-CD9D936769BA}" presName="composite2" presStyleCnt="0"/>
      <dgm:spPr/>
    </dgm:pt>
    <dgm:pt modelId="{DA398350-A0C9-47AE-BB87-DDED053BB777}" type="pres">
      <dgm:prSet presAssocID="{4ABB6457-F31C-46EB-A004-CD9D936769BA}" presName="background2" presStyleLbl="node2" presStyleIdx="1" presStyleCnt="2"/>
      <dgm:spPr/>
    </dgm:pt>
    <dgm:pt modelId="{E324AF37-636E-4CAF-A6CD-22C2A78A998F}" type="pres">
      <dgm:prSet presAssocID="{4ABB6457-F31C-46EB-A004-CD9D936769B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49EBC9-6244-4C10-B019-F60AE97AB689}" type="pres">
      <dgm:prSet presAssocID="{4ABB6457-F31C-46EB-A004-CD9D936769BA}" presName="hierChild3" presStyleCnt="0"/>
      <dgm:spPr/>
    </dgm:pt>
    <dgm:pt modelId="{ECFA2E71-ED15-410A-BE7E-7ED7204612E6}" type="pres">
      <dgm:prSet presAssocID="{462C7BC0-D8BF-4174-939D-0F8DDC36E105}" presName="Name17" presStyleLbl="parChTrans1D3" presStyleIdx="2" presStyleCnt="3"/>
      <dgm:spPr/>
      <dgm:t>
        <a:bodyPr/>
        <a:lstStyle/>
        <a:p>
          <a:endParaRPr lang="en-US"/>
        </a:p>
      </dgm:t>
    </dgm:pt>
    <dgm:pt modelId="{AE778689-36A7-4ACF-85F2-73A3F5C065BE}" type="pres">
      <dgm:prSet presAssocID="{0AF57C80-7E77-44E3-BBB9-6CE51AFEE678}" presName="hierRoot3" presStyleCnt="0"/>
      <dgm:spPr/>
    </dgm:pt>
    <dgm:pt modelId="{19A09BBE-5A97-49EE-91D9-8FB2D462CE58}" type="pres">
      <dgm:prSet presAssocID="{0AF57C80-7E77-44E3-BBB9-6CE51AFEE678}" presName="composite3" presStyleCnt="0"/>
      <dgm:spPr/>
    </dgm:pt>
    <dgm:pt modelId="{D948BCE7-B9DA-43B7-83E5-CF7F6A28EF0F}" type="pres">
      <dgm:prSet presAssocID="{0AF57C80-7E77-44E3-BBB9-6CE51AFEE678}" presName="background3" presStyleLbl="node3" presStyleIdx="2" presStyleCnt="3"/>
      <dgm:spPr/>
    </dgm:pt>
    <dgm:pt modelId="{0567895D-5A91-4632-BEC5-95BC1B75E580}" type="pres">
      <dgm:prSet presAssocID="{0AF57C80-7E77-44E3-BBB9-6CE51AFEE678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07D791-8612-459A-B43D-0124F2B5FAAB}" type="pres">
      <dgm:prSet presAssocID="{0AF57C80-7E77-44E3-BBB9-6CE51AFEE678}" presName="hierChild4" presStyleCnt="0"/>
      <dgm:spPr/>
    </dgm:pt>
  </dgm:ptLst>
  <dgm:cxnLst>
    <dgm:cxn modelId="{33353650-B908-4FF3-B9B3-4DF64D2C8593}" type="presOf" srcId="{462C7BC0-D8BF-4174-939D-0F8DDC36E105}" destId="{ECFA2E71-ED15-410A-BE7E-7ED7204612E6}" srcOrd="0" destOrd="0" presId="urn:microsoft.com/office/officeart/2005/8/layout/hierarchy1"/>
    <dgm:cxn modelId="{CBED9999-DA82-41B1-93D1-9F4F90AD4AAA}" srcId="{AD3A554F-C4E6-457B-9010-A7BF6D818D6B}" destId="{A50E248B-B8BE-4AD5-92DC-219E1C64DFED}" srcOrd="1" destOrd="0" parTransId="{29269E16-B8FF-4254-A3EC-D7051FFC28FC}" sibTransId="{521A1BA5-1123-4040-B8A8-74D78DAA6CA3}"/>
    <dgm:cxn modelId="{AC04D51F-09EB-4BED-8EBF-DB4FC6DAA5A8}" type="presOf" srcId="{A50E248B-B8BE-4AD5-92DC-219E1C64DFED}" destId="{6F0BE6B5-F5D5-4E13-BDF0-2AF7B8D7F52C}" srcOrd="0" destOrd="0" presId="urn:microsoft.com/office/officeart/2005/8/layout/hierarchy1"/>
    <dgm:cxn modelId="{A609AE34-9967-4FE0-B9CE-CD7570BA36DC}" srcId="{AD3A554F-C4E6-457B-9010-A7BF6D818D6B}" destId="{A3E16A17-AAE5-4660-B57F-82E541314446}" srcOrd="0" destOrd="0" parTransId="{79586EF3-4565-46FB-828B-3DA7D73D324E}" sibTransId="{E8B51062-6328-4C6F-9062-770A1029908B}"/>
    <dgm:cxn modelId="{4B084863-E2FC-49DA-9CDD-B066E1128E25}" type="presOf" srcId="{36C82F5F-28CA-41DE-B3FA-B145103B3B8D}" destId="{4FF03253-FED1-41AA-8DDA-AD5A317A354D}" srcOrd="0" destOrd="0" presId="urn:microsoft.com/office/officeart/2005/8/layout/hierarchy1"/>
    <dgm:cxn modelId="{485F4147-BBAA-4778-883D-6E85871672B3}" type="presOf" srcId="{79586EF3-4565-46FB-828B-3DA7D73D324E}" destId="{2FB23117-9761-4731-95BD-A06E8312A5CA}" srcOrd="0" destOrd="0" presId="urn:microsoft.com/office/officeart/2005/8/layout/hierarchy1"/>
    <dgm:cxn modelId="{CA54FE82-9F3E-41AE-86B2-9DCF871A09F5}" type="presOf" srcId="{AD1E7C13-C6DB-4222-82BC-11D278FBD7F7}" destId="{79D41340-6371-4046-BE89-B093DC4B5349}" srcOrd="0" destOrd="0" presId="urn:microsoft.com/office/officeart/2005/8/layout/hierarchy1"/>
    <dgm:cxn modelId="{2D39BF89-8D0B-4377-BE47-3DE57F61A88D}" type="presOf" srcId="{7B04E6FB-CB36-4E05-B281-419C2920831A}" destId="{2DD26C46-D5EC-460E-8F6C-55D38D20519B}" srcOrd="0" destOrd="0" presId="urn:microsoft.com/office/officeart/2005/8/layout/hierarchy1"/>
    <dgm:cxn modelId="{48D6C6B4-2C21-4AA9-93BB-E33C7BA10D21}" type="presOf" srcId="{AD3A554F-C4E6-457B-9010-A7BF6D818D6B}" destId="{079D7440-6A47-468D-B388-1418B0189EBE}" srcOrd="0" destOrd="0" presId="urn:microsoft.com/office/officeart/2005/8/layout/hierarchy1"/>
    <dgm:cxn modelId="{14F5B097-4CF0-4856-9D9F-1EBE46F72EC9}" type="presOf" srcId="{43A1BF7B-7C9F-41F6-BE67-472977269BCE}" destId="{8689D9F7-5D08-4DA9-B313-D464B869A587}" srcOrd="0" destOrd="0" presId="urn:microsoft.com/office/officeart/2005/8/layout/hierarchy1"/>
    <dgm:cxn modelId="{EAA4654E-9983-4B88-A3C3-E578630CAF8D}" type="presOf" srcId="{E6051EB1-556A-4DE1-B5D7-335536101568}" destId="{64010661-0C40-4FE4-98C1-9E41812E0026}" srcOrd="0" destOrd="0" presId="urn:microsoft.com/office/officeart/2005/8/layout/hierarchy1"/>
    <dgm:cxn modelId="{D528B166-E6BE-4975-95C4-2E2CA1794C58}" type="presOf" srcId="{757F4E90-33BF-4247-9502-7EF613D792F5}" destId="{F95B6F76-1982-4237-AD67-AA2FBC052C20}" srcOrd="0" destOrd="0" presId="urn:microsoft.com/office/officeart/2005/8/layout/hierarchy1"/>
    <dgm:cxn modelId="{A87843F5-406D-4580-952D-4C5BD2764EB5}" type="presOf" srcId="{A3E16A17-AAE5-4660-B57F-82E541314446}" destId="{029888C6-C7B8-41D7-BE5C-49AA603264DE}" srcOrd="0" destOrd="0" presId="urn:microsoft.com/office/officeart/2005/8/layout/hierarchy1"/>
    <dgm:cxn modelId="{B3411517-7A90-4B53-9356-5638EC66FFFE}" srcId="{43A1BF7B-7C9F-41F6-BE67-472977269BCE}" destId="{757F4E90-33BF-4247-9502-7EF613D792F5}" srcOrd="0" destOrd="0" parTransId="{35CCC508-4561-4E3B-9D84-A27A1483CD3C}" sibTransId="{052DFB70-4F2C-4E84-A3A8-B741A08249DE}"/>
    <dgm:cxn modelId="{5455EF18-C572-4CA0-9958-3A81B607FA1B}" type="presOf" srcId="{35CCC508-4561-4E3B-9D84-A27A1483CD3C}" destId="{4845060B-B4D0-4848-B581-71807AE7FB62}" srcOrd="0" destOrd="0" presId="urn:microsoft.com/office/officeart/2005/8/layout/hierarchy1"/>
    <dgm:cxn modelId="{BB3D7A5F-C29F-4A31-A947-524882C060A5}" srcId="{757F4E90-33BF-4247-9502-7EF613D792F5}" destId="{E6051EB1-556A-4DE1-B5D7-335536101568}" srcOrd="1" destOrd="0" parTransId="{92686A69-92B0-45F2-826E-C7D01A8A606B}" sibTransId="{8C5E0208-65E6-436A-8F47-B47B2F6A73CD}"/>
    <dgm:cxn modelId="{EE17ABBD-5898-456C-B774-4385747516C1}" srcId="{949D408F-BCE6-4291-A9CC-FB18EACD82E7}" destId="{43A1BF7B-7C9F-41F6-BE67-472977269BCE}" srcOrd="0" destOrd="0" parTransId="{36B85176-8D92-458C-A149-F4B98997C310}" sibTransId="{D85C76FD-D1C0-4D8C-B98B-A2EADBFE4828}"/>
    <dgm:cxn modelId="{B2AF04BE-919E-4FD3-8995-CBFB1B4B0E7B}" srcId="{4ABB6457-F31C-46EB-A004-CD9D936769BA}" destId="{0AF57C80-7E77-44E3-BBB9-6CE51AFEE678}" srcOrd="0" destOrd="0" parTransId="{462C7BC0-D8BF-4174-939D-0F8DDC36E105}" sibTransId="{B23898C1-3D9E-4E46-BD4F-36985CB1BBE8}"/>
    <dgm:cxn modelId="{85A49501-9DA4-4EE2-9AE1-C860375F495C}" srcId="{43A1BF7B-7C9F-41F6-BE67-472977269BCE}" destId="{4ABB6457-F31C-46EB-A004-CD9D936769BA}" srcOrd="1" destOrd="0" parTransId="{E89CA20D-FCA3-466B-AAA9-63AB5BE9EB88}" sibTransId="{7524DDAE-F1D5-40B2-B152-29540A7D5B8E}"/>
    <dgm:cxn modelId="{696162A7-FD55-441F-953C-0EC079918C12}" type="presOf" srcId="{0AF57C80-7E77-44E3-BBB9-6CE51AFEE678}" destId="{0567895D-5A91-4632-BEC5-95BC1B75E580}" srcOrd="0" destOrd="0" presId="urn:microsoft.com/office/officeart/2005/8/layout/hierarchy1"/>
    <dgm:cxn modelId="{8F14ACA7-D527-4711-9D45-B2362226D1BE}" type="presOf" srcId="{92686A69-92B0-45F2-826E-C7D01A8A606B}" destId="{6E64681B-93FB-47D6-A9CF-3CA8EECBADF8}" srcOrd="0" destOrd="0" presId="urn:microsoft.com/office/officeart/2005/8/layout/hierarchy1"/>
    <dgm:cxn modelId="{09445C88-C4B0-4B29-A903-0C9F564407E0}" srcId="{AD3A554F-C4E6-457B-9010-A7BF6D818D6B}" destId="{AD1E7C13-C6DB-4222-82BC-11D278FBD7F7}" srcOrd="2" destOrd="0" parTransId="{36C82F5F-28CA-41DE-B3FA-B145103B3B8D}" sibTransId="{A9FBD4A8-F03E-43AC-B141-1F157F271817}"/>
    <dgm:cxn modelId="{669C4B44-6CDB-4556-A482-6716CCC27BC3}" type="presOf" srcId="{29269E16-B8FF-4254-A3EC-D7051FFC28FC}" destId="{2E830393-A13B-4918-A951-3A1EB26394A6}" srcOrd="0" destOrd="0" presId="urn:microsoft.com/office/officeart/2005/8/layout/hierarchy1"/>
    <dgm:cxn modelId="{DD3CC673-83C4-4885-807B-A84E3E6CB273}" type="presOf" srcId="{4ABB6457-F31C-46EB-A004-CD9D936769BA}" destId="{E324AF37-636E-4CAF-A6CD-22C2A78A998F}" srcOrd="0" destOrd="0" presId="urn:microsoft.com/office/officeart/2005/8/layout/hierarchy1"/>
    <dgm:cxn modelId="{BD2EAF4B-827F-4EB3-8536-1CB1191B1EDC}" srcId="{757F4E90-33BF-4247-9502-7EF613D792F5}" destId="{AD3A554F-C4E6-457B-9010-A7BF6D818D6B}" srcOrd="0" destOrd="0" parTransId="{7B04E6FB-CB36-4E05-B281-419C2920831A}" sibTransId="{282F985D-5C1C-4103-B841-119BF15EA3E9}"/>
    <dgm:cxn modelId="{7E23F486-9E11-4B87-B6B2-D9376B8860CC}" type="presOf" srcId="{E89CA20D-FCA3-466B-AAA9-63AB5BE9EB88}" destId="{5798BFD0-4885-490D-9FA1-5A40253E6DC6}" srcOrd="0" destOrd="0" presId="urn:microsoft.com/office/officeart/2005/8/layout/hierarchy1"/>
    <dgm:cxn modelId="{82DED047-6385-4D76-BB77-F9EBDABFD703}" type="presOf" srcId="{949D408F-BCE6-4291-A9CC-FB18EACD82E7}" destId="{6111047A-9D7F-47B8-89F2-E633B20E6376}" srcOrd="0" destOrd="0" presId="urn:microsoft.com/office/officeart/2005/8/layout/hierarchy1"/>
    <dgm:cxn modelId="{1F90F2B1-EBF9-4C39-91D4-45F0F15C6C6C}" type="presParOf" srcId="{6111047A-9D7F-47B8-89F2-E633B20E6376}" destId="{4C968876-67E3-42A3-8640-15438C3EACB7}" srcOrd="0" destOrd="0" presId="urn:microsoft.com/office/officeart/2005/8/layout/hierarchy1"/>
    <dgm:cxn modelId="{9F76C898-01C7-41B8-9EA4-769A1BA849D0}" type="presParOf" srcId="{4C968876-67E3-42A3-8640-15438C3EACB7}" destId="{920184D1-B109-4E95-A605-FF256E3D6774}" srcOrd="0" destOrd="0" presId="urn:microsoft.com/office/officeart/2005/8/layout/hierarchy1"/>
    <dgm:cxn modelId="{AE300497-1AA7-41B9-9AAC-AA68CBB02DA9}" type="presParOf" srcId="{920184D1-B109-4E95-A605-FF256E3D6774}" destId="{F6C99722-CB1F-463B-A03D-BE3AA6158C28}" srcOrd="0" destOrd="0" presId="urn:microsoft.com/office/officeart/2005/8/layout/hierarchy1"/>
    <dgm:cxn modelId="{A6D08657-C814-4D94-8C0A-86F6E32C2E2E}" type="presParOf" srcId="{920184D1-B109-4E95-A605-FF256E3D6774}" destId="{8689D9F7-5D08-4DA9-B313-D464B869A587}" srcOrd="1" destOrd="0" presId="urn:microsoft.com/office/officeart/2005/8/layout/hierarchy1"/>
    <dgm:cxn modelId="{A8882F21-C71A-4DD2-9A55-07712DE81544}" type="presParOf" srcId="{4C968876-67E3-42A3-8640-15438C3EACB7}" destId="{4B950ECC-2B42-4146-8AF7-0BE0009E8CF8}" srcOrd="1" destOrd="0" presId="urn:microsoft.com/office/officeart/2005/8/layout/hierarchy1"/>
    <dgm:cxn modelId="{FDE9C1FE-21E3-44EC-B706-940171EB3901}" type="presParOf" srcId="{4B950ECC-2B42-4146-8AF7-0BE0009E8CF8}" destId="{4845060B-B4D0-4848-B581-71807AE7FB62}" srcOrd="0" destOrd="0" presId="urn:microsoft.com/office/officeart/2005/8/layout/hierarchy1"/>
    <dgm:cxn modelId="{424CFBAE-25F4-4462-A65E-A639D248AE85}" type="presParOf" srcId="{4B950ECC-2B42-4146-8AF7-0BE0009E8CF8}" destId="{8DCEB4A1-4531-428B-86EE-70556F41FA39}" srcOrd="1" destOrd="0" presId="urn:microsoft.com/office/officeart/2005/8/layout/hierarchy1"/>
    <dgm:cxn modelId="{5FEA3FE3-601D-4A72-ACD2-56796B60EEB0}" type="presParOf" srcId="{8DCEB4A1-4531-428B-86EE-70556F41FA39}" destId="{29B9DD6E-7B4B-42F8-BA21-4D82AE162AD6}" srcOrd="0" destOrd="0" presId="urn:microsoft.com/office/officeart/2005/8/layout/hierarchy1"/>
    <dgm:cxn modelId="{005CB57D-D817-428E-A948-C69746E386CC}" type="presParOf" srcId="{29B9DD6E-7B4B-42F8-BA21-4D82AE162AD6}" destId="{B525BDD4-4D08-47B1-8209-4A4B6A64A95B}" srcOrd="0" destOrd="0" presId="urn:microsoft.com/office/officeart/2005/8/layout/hierarchy1"/>
    <dgm:cxn modelId="{0738F88D-7790-4D79-9A9B-F2643CC9E0D9}" type="presParOf" srcId="{29B9DD6E-7B4B-42F8-BA21-4D82AE162AD6}" destId="{F95B6F76-1982-4237-AD67-AA2FBC052C20}" srcOrd="1" destOrd="0" presId="urn:microsoft.com/office/officeart/2005/8/layout/hierarchy1"/>
    <dgm:cxn modelId="{320EE7B9-C3A1-4DD7-82DD-DA56193CCC1E}" type="presParOf" srcId="{8DCEB4A1-4531-428B-86EE-70556F41FA39}" destId="{A2D2F865-8B95-4803-BFF1-019977A91D1B}" srcOrd="1" destOrd="0" presId="urn:microsoft.com/office/officeart/2005/8/layout/hierarchy1"/>
    <dgm:cxn modelId="{3092AF2D-BDA8-497D-ACE3-1E076BBCC435}" type="presParOf" srcId="{A2D2F865-8B95-4803-BFF1-019977A91D1B}" destId="{2DD26C46-D5EC-460E-8F6C-55D38D20519B}" srcOrd="0" destOrd="0" presId="urn:microsoft.com/office/officeart/2005/8/layout/hierarchy1"/>
    <dgm:cxn modelId="{EEF6894B-0A17-4671-A9FA-0CC7AF2D379D}" type="presParOf" srcId="{A2D2F865-8B95-4803-BFF1-019977A91D1B}" destId="{B79E0FF4-B110-4527-98A9-EDF3137B3A67}" srcOrd="1" destOrd="0" presId="urn:microsoft.com/office/officeart/2005/8/layout/hierarchy1"/>
    <dgm:cxn modelId="{8A4054FB-1540-4904-9104-69CD6CC03BBF}" type="presParOf" srcId="{B79E0FF4-B110-4527-98A9-EDF3137B3A67}" destId="{D240A9D5-B6E2-470B-85AE-52DEDF106CB2}" srcOrd="0" destOrd="0" presId="urn:microsoft.com/office/officeart/2005/8/layout/hierarchy1"/>
    <dgm:cxn modelId="{9B0E709E-BC3A-4D14-A80E-488BE453162D}" type="presParOf" srcId="{D240A9D5-B6E2-470B-85AE-52DEDF106CB2}" destId="{20AD2D04-2B72-4E29-9A0D-D5595047D276}" srcOrd="0" destOrd="0" presId="urn:microsoft.com/office/officeart/2005/8/layout/hierarchy1"/>
    <dgm:cxn modelId="{7C519823-00A1-4DDD-B33F-3C012A884648}" type="presParOf" srcId="{D240A9D5-B6E2-470B-85AE-52DEDF106CB2}" destId="{079D7440-6A47-468D-B388-1418B0189EBE}" srcOrd="1" destOrd="0" presId="urn:microsoft.com/office/officeart/2005/8/layout/hierarchy1"/>
    <dgm:cxn modelId="{A51680E4-B251-4EE3-9B7B-10E3E2726D39}" type="presParOf" srcId="{B79E0FF4-B110-4527-98A9-EDF3137B3A67}" destId="{0F5ADE92-39C3-45C6-AA7D-C3218D580716}" srcOrd="1" destOrd="0" presId="urn:microsoft.com/office/officeart/2005/8/layout/hierarchy1"/>
    <dgm:cxn modelId="{C22D4DA7-C9AC-414A-9053-8CD562992171}" type="presParOf" srcId="{0F5ADE92-39C3-45C6-AA7D-C3218D580716}" destId="{2FB23117-9761-4731-95BD-A06E8312A5CA}" srcOrd="0" destOrd="0" presId="urn:microsoft.com/office/officeart/2005/8/layout/hierarchy1"/>
    <dgm:cxn modelId="{5000F633-8136-4D8B-8CB6-18A2FBF5AB99}" type="presParOf" srcId="{0F5ADE92-39C3-45C6-AA7D-C3218D580716}" destId="{2209A183-2016-4E17-8657-561D15136F54}" srcOrd="1" destOrd="0" presId="urn:microsoft.com/office/officeart/2005/8/layout/hierarchy1"/>
    <dgm:cxn modelId="{16BCBD47-E30C-4A95-8F8D-8EF85222FED5}" type="presParOf" srcId="{2209A183-2016-4E17-8657-561D15136F54}" destId="{270C5406-566B-40B9-9742-98363B3B0B37}" srcOrd="0" destOrd="0" presId="urn:microsoft.com/office/officeart/2005/8/layout/hierarchy1"/>
    <dgm:cxn modelId="{1A6C747C-6746-4819-8A50-C2005A4E4ADA}" type="presParOf" srcId="{270C5406-566B-40B9-9742-98363B3B0B37}" destId="{A0AEDD89-D527-4B70-9DA8-F1BBC5AA1BFB}" srcOrd="0" destOrd="0" presId="urn:microsoft.com/office/officeart/2005/8/layout/hierarchy1"/>
    <dgm:cxn modelId="{77BF320D-F11C-4620-9F34-508ABEAE1893}" type="presParOf" srcId="{270C5406-566B-40B9-9742-98363B3B0B37}" destId="{029888C6-C7B8-41D7-BE5C-49AA603264DE}" srcOrd="1" destOrd="0" presId="urn:microsoft.com/office/officeart/2005/8/layout/hierarchy1"/>
    <dgm:cxn modelId="{A5808EBE-9CC7-4BA2-BFFB-F69ED9B1986D}" type="presParOf" srcId="{2209A183-2016-4E17-8657-561D15136F54}" destId="{D91EF7E6-D3E6-4982-A579-9849B14B443A}" srcOrd="1" destOrd="0" presId="urn:microsoft.com/office/officeart/2005/8/layout/hierarchy1"/>
    <dgm:cxn modelId="{EF6BE7C0-EF4B-4225-80C3-88ED2A23A9F3}" type="presParOf" srcId="{0F5ADE92-39C3-45C6-AA7D-C3218D580716}" destId="{2E830393-A13B-4918-A951-3A1EB26394A6}" srcOrd="2" destOrd="0" presId="urn:microsoft.com/office/officeart/2005/8/layout/hierarchy1"/>
    <dgm:cxn modelId="{D8F3A54D-8F97-4B7D-B4AA-E693D758F11D}" type="presParOf" srcId="{0F5ADE92-39C3-45C6-AA7D-C3218D580716}" destId="{2D316EAB-44B9-4127-8AB7-23944A77BA20}" srcOrd="3" destOrd="0" presId="urn:microsoft.com/office/officeart/2005/8/layout/hierarchy1"/>
    <dgm:cxn modelId="{371CAC50-335E-4B1A-A714-64F599FF3399}" type="presParOf" srcId="{2D316EAB-44B9-4127-8AB7-23944A77BA20}" destId="{09BDC828-6518-4CAC-B0DB-DDD1D1D5D634}" srcOrd="0" destOrd="0" presId="urn:microsoft.com/office/officeart/2005/8/layout/hierarchy1"/>
    <dgm:cxn modelId="{BD31A448-6F79-4B9D-A241-935693C91914}" type="presParOf" srcId="{09BDC828-6518-4CAC-B0DB-DDD1D1D5D634}" destId="{EBE7591F-0875-4206-9553-FCFA18407689}" srcOrd="0" destOrd="0" presId="urn:microsoft.com/office/officeart/2005/8/layout/hierarchy1"/>
    <dgm:cxn modelId="{2C52C63E-D7B1-4449-8EEF-50164811D79D}" type="presParOf" srcId="{09BDC828-6518-4CAC-B0DB-DDD1D1D5D634}" destId="{6F0BE6B5-F5D5-4E13-BDF0-2AF7B8D7F52C}" srcOrd="1" destOrd="0" presId="urn:microsoft.com/office/officeart/2005/8/layout/hierarchy1"/>
    <dgm:cxn modelId="{F27DFADF-5CD8-4FFC-AC32-77C657C43411}" type="presParOf" srcId="{2D316EAB-44B9-4127-8AB7-23944A77BA20}" destId="{FAD4494D-8C02-4EE9-BBEA-DC133D6FF791}" srcOrd="1" destOrd="0" presId="urn:microsoft.com/office/officeart/2005/8/layout/hierarchy1"/>
    <dgm:cxn modelId="{995BC9DD-3E3B-4DAF-8F0D-7D2A91DD09D0}" type="presParOf" srcId="{0F5ADE92-39C3-45C6-AA7D-C3218D580716}" destId="{4FF03253-FED1-41AA-8DDA-AD5A317A354D}" srcOrd="4" destOrd="0" presId="urn:microsoft.com/office/officeart/2005/8/layout/hierarchy1"/>
    <dgm:cxn modelId="{9043CB8E-B529-48B7-9F0F-CD9770109977}" type="presParOf" srcId="{0F5ADE92-39C3-45C6-AA7D-C3218D580716}" destId="{E56A9EE5-AD81-4917-848E-C3B476CC1919}" srcOrd="5" destOrd="0" presId="urn:microsoft.com/office/officeart/2005/8/layout/hierarchy1"/>
    <dgm:cxn modelId="{FE252C13-EC32-4224-AB80-7A24814F16F1}" type="presParOf" srcId="{E56A9EE5-AD81-4917-848E-C3B476CC1919}" destId="{DCD588A6-2DE8-4D95-A491-020A64AE4737}" srcOrd="0" destOrd="0" presId="urn:microsoft.com/office/officeart/2005/8/layout/hierarchy1"/>
    <dgm:cxn modelId="{79B36061-9702-4064-9AC4-BCECFFDAF6D8}" type="presParOf" srcId="{DCD588A6-2DE8-4D95-A491-020A64AE4737}" destId="{6E1E3E63-422B-46BD-8D2B-E67EB24271E1}" srcOrd="0" destOrd="0" presId="urn:microsoft.com/office/officeart/2005/8/layout/hierarchy1"/>
    <dgm:cxn modelId="{BCB55DCB-AF23-44AC-B639-3C67A44B72A4}" type="presParOf" srcId="{DCD588A6-2DE8-4D95-A491-020A64AE4737}" destId="{79D41340-6371-4046-BE89-B093DC4B5349}" srcOrd="1" destOrd="0" presId="urn:microsoft.com/office/officeart/2005/8/layout/hierarchy1"/>
    <dgm:cxn modelId="{19A2B9F9-6A43-4518-80EF-F78AF42E064F}" type="presParOf" srcId="{E56A9EE5-AD81-4917-848E-C3B476CC1919}" destId="{0DB9468A-2663-45A2-B8B9-32428EE10CA7}" srcOrd="1" destOrd="0" presId="urn:microsoft.com/office/officeart/2005/8/layout/hierarchy1"/>
    <dgm:cxn modelId="{F3E46482-4377-4AB2-9518-8EC3699B8732}" type="presParOf" srcId="{A2D2F865-8B95-4803-BFF1-019977A91D1B}" destId="{6E64681B-93FB-47D6-A9CF-3CA8EECBADF8}" srcOrd="2" destOrd="0" presId="urn:microsoft.com/office/officeart/2005/8/layout/hierarchy1"/>
    <dgm:cxn modelId="{38275E4A-DD5F-43E0-BE68-864E2B648B4A}" type="presParOf" srcId="{A2D2F865-8B95-4803-BFF1-019977A91D1B}" destId="{BCA2689B-7F38-4777-8C01-E2F999491A76}" srcOrd="3" destOrd="0" presId="urn:microsoft.com/office/officeart/2005/8/layout/hierarchy1"/>
    <dgm:cxn modelId="{8518B540-F210-4B7F-BF0B-58E0F03468D2}" type="presParOf" srcId="{BCA2689B-7F38-4777-8C01-E2F999491A76}" destId="{690F6E16-3D25-4CE9-AB53-496FA1547E3B}" srcOrd="0" destOrd="0" presId="urn:microsoft.com/office/officeart/2005/8/layout/hierarchy1"/>
    <dgm:cxn modelId="{87A4910D-1208-4532-8FCE-CBBF247EDC3A}" type="presParOf" srcId="{690F6E16-3D25-4CE9-AB53-496FA1547E3B}" destId="{419FCB1C-E4C5-42EC-849A-F15668ACA02A}" srcOrd="0" destOrd="0" presId="urn:microsoft.com/office/officeart/2005/8/layout/hierarchy1"/>
    <dgm:cxn modelId="{F474185E-9C3D-47A6-8D19-674CBB9FBF0D}" type="presParOf" srcId="{690F6E16-3D25-4CE9-AB53-496FA1547E3B}" destId="{64010661-0C40-4FE4-98C1-9E41812E0026}" srcOrd="1" destOrd="0" presId="urn:microsoft.com/office/officeart/2005/8/layout/hierarchy1"/>
    <dgm:cxn modelId="{D68438E6-6A0D-4D31-A4C3-F94D44B52E06}" type="presParOf" srcId="{BCA2689B-7F38-4777-8C01-E2F999491A76}" destId="{1FDFB9B3-1763-46FC-A5FC-164C605A64F8}" srcOrd="1" destOrd="0" presId="urn:microsoft.com/office/officeart/2005/8/layout/hierarchy1"/>
    <dgm:cxn modelId="{7FDCF7C2-25C7-4690-9A1C-341A74088123}" type="presParOf" srcId="{4B950ECC-2B42-4146-8AF7-0BE0009E8CF8}" destId="{5798BFD0-4885-490D-9FA1-5A40253E6DC6}" srcOrd="2" destOrd="0" presId="urn:microsoft.com/office/officeart/2005/8/layout/hierarchy1"/>
    <dgm:cxn modelId="{5F1278A2-BEB7-4420-9AFF-7F213CFB3874}" type="presParOf" srcId="{4B950ECC-2B42-4146-8AF7-0BE0009E8CF8}" destId="{C01FC5DF-0979-4E8C-9591-635D8885A0BF}" srcOrd="3" destOrd="0" presId="urn:microsoft.com/office/officeart/2005/8/layout/hierarchy1"/>
    <dgm:cxn modelId="{3C6ED0C9-28B4-46E0-B603-79CB62D2995C}" type="presParOf" srcId="{C01FC5DF-0979-4E8C-9591-635D8885A0BF}" destId="{1CE44191-BAEC-47E9-BD3E-C123719EED3B}" srcOrd="0" destOrd="0" presId="urn:microsoft.com/office/officeart/2005/8/layout/hierarchy1"/>
    <dgm:cxn modelId="{E44A83C0-CDFF-4B6C-9C56-DBD4AB0837FF}" type="presParOf" srcId="{1CE44191-BAEC-47E9-BD3E-C123719EED3B}" destId="{DA398350-A0C9-47AE-BB87-DDED053BB777}" srcOrd="0" destOrd="0" presId="urn:microsoft.com/office/officeart/2005/8/layout/hierarchy1"/>
    <dgm:cxn modelId="{5F0FB030-A787-47E5-A4FF-CE51BC246F22}" type="presParOf" srcId="{1CE44191-BAEC-47E9-BD3E-C123719EED3B}" destId="{E324AF37-636E-4CAF-A6CD-22C2A78A998F}" srcOrd="1" destOrd="0" presId="urn:microsoft.com/office/officeart/2005/8/layout/hierarchy1"/>
    <dgm:cxn modelId="{1FBEC155-F2BC-4735-B1BE-CDD889A1F96C}" type="presParOf" srcId="{C01FC5DF-0979-4E8C-9591-635D8885A0BF}" destId="{4E49EBC9-6244-4C10-B019-F60AE97AB689}" srcOrd="1" destOrd="0" presId="urn:microsoft.com/office/officeart/2005/8/layout/hierarchy1"/>
    <dgm:cxn modelId="{525D7B7F-4EE4-4C5A-B936-A93018BE8A16}" type="presParOf" srcId="{4E49EBC9-6244-4C10-B019-F60AE97AB689}" destId="{ECFA2E71-ED15-410A-BE7E-7ED7204612E6}" srcOrd="0" destOrd="0" presId="urn:microsoft.com/office/officeart/2005/8/layout/hierarchy1"/>
    <dgm:cxn modelId="{3051E630-81C3-45FF-9763-1094A12C9915}" type="presParOf" srcId="{4E49EBC9-6244-4C10-B019-F60AE97AB689}" destId="{AE778689-36A7-4ACF-85F2-73A3F5C065BE}" srcOrd="1" destOrd="0" presId="urn:microsoft.com/office/officeart/2005/8/layout/hierarchy1"/>
    <dgm:cxn modelId="{62ADD683-0041-4D70-857D-1E7B67E1EA8B}" type="presParOf" srcId="{AE778689-36A7-4ACF-85F2-73A3F5C065BE}" destId="{19A09BBE-5A97-49EE-91D9-8FB2D462CE58}" srcOrd="0" destOrd="0" presId="urn:microsoft.com/office/officeart/2005/8/layout/hierarchy1"/>
    <dgm:cxn modelId="{241749A1-A5A0-4EC3-8C8D-F12320B12C8F}" type="presParOf" srcId="{19A09BBE-5A97-49EE-91D9-8FB2D462CE58}" destId="{D948BCE7-B9DA-43B7-83E5-CF7F6A28EF0F}" srcOrd="0" destOrd="0" presId="urn:microsoft.com/office/officeart/2005/8/layout/hierarchy1"/>
    <dgm:cxn modelId="{61570F24-5398-4D7B-A96B-23469DE5B585}" type="presParOf" srcId="{19A09BBE-5A97-49EE-91D9-8FB2D462CE58}" destId="{0567895D-5A91-4632-BEC5-95BC1B75E580}" srcOrd="1" destOrd="0" presId="urn:microsoft.com/office/officeart/2005/8/layout/hierarchy1"/>
    <dgm:cxn modelId="{9AE6F3FB-F982-475F-8C2A-1ACF59E86102}" type="presParOf" srcId="{AE778689-36A7-4ACF-85F2-73A3F5C065BE}" destId="{F107D791-8612-459A-B43D-0124F2B5FAA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A2E71-ED15-410A-BE7E-7ED7204612E6}">
      <dsp:nvSpPr>
        <dsp:cNvPr id="0" name=""/>
        <dsp:cNvSpPr/>
      </dsp:nvSpPr>
      <dsp:spPr>
        <a:xfrm>
          <a:off x="6380083" y="2129916"/>
          <a:ext cx="91440" cy="3967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676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8BFD0-4885-490D-9FA1-5A40253E6DC6}">
      <dsp:nvSpPr>
        <dsp:cNvPr id="0" name=""/>
        <dsp:cNvSpPr/>
      </dsp:nvSpPr>
      <dsp:spPr>
        <a:xfrm>
          <a:off x="5175256" y="866864"/>
          <a:ext cx="1250546" cy="396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383"/>
              </a:lnTo>
              <a:lnTo>
                <a:pt x="1250546" y="270383"/>
              </a:lnTo>
              <a:lnTo>
                <a:pt x="1250546" y="3967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64681B-93FB-47D6-A9CF-3CA8EECBADF8}">
      <dsp:nvSpPr>
        <dsp:cNvPr id="0" name=""/>
        <dsp:cNvSpPr/>
      </dsp:nvSpPr>
      <dsp:spPr>
        <a:xfrm>
          <a:off x="3924709" y="2129916"/>
          <a:ext cx="833697" cy="396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383"/>
              </a:lnTo>
              <a:lnTo>
                <a:pt x="833697" y="270383"/>
              </a:lnTo>
              <a:lnTo>
                <a:pt x="833697" y="39676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F03253-FED1-41AA-8DDA-AD5A317A354D}">
      <dsp:nvSpPr>
        <dsp:cNvPr id="0" name=""/>
        <dsp:cNvSpPr/>
      </dsp:nvSpPr>
      <dsp:spPr>
        <a:xfrm>
          <a:off x="3091011" y="3392968"/>
          <a:ext cx="1667395" cy="396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383"/>
              </a:lnTo>
              <a:lnTo>
                <a:pt x="1667395" y="270383"/>
              </a:lnTo>
              <a:lnTo>
                <a:pt x="1667395" y="39676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830393-A13B-4918-A951-3A1EB26394A6}">
      <dsp:nvSpPr>
        <dsp:cNvPr id="0" name=""/>
        <dsp:cNvSpPr/>
      </dsp:nvSpPr>
      <dsp:spPr>
        <a:xfrm>
          <a:off x="3045291" y="3392968"/>
          <a:ext cx="91440" cy="3967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676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B23117-9761-4731-95BD-A06E8312A5CA}">
      <dsp:nvSpPr>
        <dsp:cNvPr id="0" name=""/>
        <dsp:cNvSpPr/>
      </dsp:nvSpPr>
      <dsp:spPr>
        <a:xfrm>
          <a:off x="1423615" y="3392968"/>
          <a:ext cx="1667395" cy="396764"/>
        </a:xfrm>
        <a:custGeom>
          <a:avLst/>
          <a:gdLst/>
          <a:ahLst/>
          <a:cxnLst/>
          <a:rect l="0" t="0" r="0" b="0"/>
          <a:pathLst>
            <a:path>
              <a:moveTo>
                <a:pt x="1667395" y="0"/>
              </a:moveTo>
              <a:lnTo>
                <a:pt x="1667395" y="270383"/>
              </a:lnTo>
              <a:lnTo>
                <a:pt x="0" y="270383"/>
              </a:lnTo>
              <a:lnTo>
                <a:pt x="0" y="39676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D26C46-D5EC-460E-8F6C-55D38D20519B}">
      <dsp:nvSpPr>
        <dsp:cNvPr id="0" name=""/>
        <dsp:cNvSpPr/>
      </dsp:nvSpPr>
      <dsp:spPr>
        <a:xfrm>
          <a:off x="3091011" y="2129916"/>
          <a:ext cx="833697" cy="396764"/>
        </a:xfrm>
        <a:custGeom>
          <a:avLst/>
          <a:gdLst/>
          <a:ahLst/>
          <a:cxnLst/>
          <a:rect l="0" t="0" r="0" b="0"/>
          <a:pathLst>
            <a:path>
              <a:moveTo>
                <a:pt x="833697" y="0"/>
              </a:moveTo>
              <a:lnTo>
                <a:pt x="833697" y="270383"/>
              </a:lnTo>
              <a:lnTo>
                <a:pt x="0" y="270383"/>
              </a:lnTo>
              <a:lnTo>
                <a:pt x="0" y="39676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45060B-B4D0-4848-B581-71807AE7FB62}">
      <dsp:nvSpPr>
        <dsp:cNvPr id="0" name=""/>
        <dsp:cNvSpPr/>
      </dsp:nvSpPr>
      <dsp:spPr>
        <a:xfrm>
          <a:off x="3924709" y="866864"/>
          <a:ext cx="1250546" cy="396764"/>
        </a:xfrm>
        <a:custGeom>
          <a:avLst/>
          <a:gdLst/>
          <a:ahLst/>
          <a:cxnLst/>
          <a:rect l="0" t="0" r="0" b="0"/>
          <a:pathLst>
            <a:path>
              <a:moveTo>
                <a:pt x="1250546" y="0"/>
              </a:moveTo>
              <a:lnTo>
                <a:pt x="1250546" y="270383"/>
              </a:lnTo>
              <a:lnTo>
                <a:pt x="0" y="270383"/>
              </a:lnTo>
              <a:lnTo>
                <a:pt x="0" y="3967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99722-CB1F-463B-A03D-BE3AA6158C28}">
      <dsp:nvSpPr>
        <dsp:cNvPr id="0" name=""/>
        <dsp:cNvSpPr/>
      </dsp:nvSpPr>
      <dsp:spPr>
        <a:xfrm>
          <a:off x="4493139" y="576"/>
          <a:ext cx="1364233" cy="8662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89D9F7-5D08-4DA9-B313-D464B869A587}">
      <dsp:nvSpPr>
        <dsp:cNvPr id="0" name=""/>
        <dsp:cNvSpPr/>
      </dsp:nvSpPr>
      <dsp:spPr>
        <a:xfrm>
          <a:off x="4644721" y="144578"/>
          <a:ext cx="1364233" cy="866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Ethical theories</a:t>
          </a:r>
          <a:endParaRPr lang="en-US" sz="1200" kern="1200" dirty="0"/>
        </a:p>
      </dsp:txBody>
      <dsp:txXfrm>
        <a:off x="4670094" y="169951"/>
        <a:ext cx="1313487" cy="815541"/>
      </dsp:txXfrm>
    </dsp:sp>
    <dsp:sp modelId="{B525BDD4-4D08-47B1-8209-4A4B6A64A95B}">
      <dsp:nvSpPr>
        <dsp:cNvPr id="0" name=""/>
        <dsp:cNvSpPr/>
      </dsp:nvSpPr>
      <dsp:spPr>
        <a:xfrm>
          <a:off x="3242592" y="1263628"/>
          <a:ext cx="1364233" cy="8662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5B6F76-1982-4237-AD67-AA2FBC052C20}">
      <dsp:nvSpPr>
        <dsp:cNvPr id="0" name=""/>
        <dsp:cNvSpPr/>
      </dsp:nvSpPr>
      <dsp:spPr>
        <a:xfrm>
          <a:off x="3394174" y="1407631"/>
          <a:ext cx="1364233" cy="866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Ethics of conduct</a:t>
          </a:r>
          <a:endParaRPr lang="en-US" sz="1200" kern="1200" dirty="0"/>
        </a:p>
      </dsp:txBody>
      <dsp:txXfrm>
        <a:off x="3419547" y="1433004"/>
        <a:ext cx="1313487" cy="815541"/>
      </dsp:txXfrm>
    </dsp:sp>
    <dsp:sp modelId="{20AD2D04-2B72-4E29-9A0D-D5595047D276}">
      <dsp:nvSpPr>
        <dsp:cNvPr id="0" name=""/>
        <dsp:cNvSpPr/>
      </dsp:nvSpPr>
      <dsp:spPr>
        <a:xfrm>
          <a:off x="2408894" y="2526681"/>
          <a:ext cx="1364233" cy="8662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9D7440-6A47-468D-B388-1418B0189EBE}">
      <dsp:nvSpPr>
        <dsp:cNvPr id="0" name=""/>
        <dsp:cNvSpPr/>
      </dsp:nvSpPr>
      <dsp:spPr>
        <a:xfrm>
          <a:off x="2560476" y="2670683"/>
          <a:ext cx="1364233" cy="866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Consequentialism</a:t>
          </a:r>
          <a:endParaRPr lang="en-US" sz="1200" kern="1200" dirty="0"/>
        </a:p>
      </dsp:txBody>
      <dsp:txXfrm>
        <a:off x="2585849" y="2696056"/>
        <a:ext cx="1313487" cy="815541"/>
      </dsp:txXfrm>
    </dsp:sp>
    <dsp:sp modelId="{A0AEDD89-D527-4B70-9DA8-F1BBC5AA1BFB}">
      <dsp:nvSpPr>
        <dsp:cNvPr id="0" name=""/>
        <dsp:cNvSpPr/>
      </dsp:nvSpPr>
      <dsp:spPr>
        <a:xfrm>
          <a:off x="741498" y="3789733"/>
          <a:ext cx="1364233" cy="8662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888C6-C7B8-41D7-BE5C-49AA603264DE}">
      <dsp:nvSpPr>
        <dsp:cNvPr id="0" name=""/>
        <dsp:cNvSpPr/>
      </dsp:nvSpPr>
      <dsp:spPr>
        <a:xfrm>
          <a:off x="893080" y="3933735"/>
          <a:ext cx="1364233" cy="866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Ethical egoism</a:t>
          </a:r>
          <a:endParaRPr lang="en-US" sz="1200" kern="1200" dirty="0"/>
        </a:p>
      </dsp:txBody>
      <dsp:txXfrm>
        <a:off x="918453" y="3959108"/>
        <a:ext cx="1313487" cy="815541"/>
      </dsp:txXfrm>
    </dsp:sp>
    <dsp:sp modelId="{EBE7591F-0875-4206-9553-FCFA18407689}">
      <dsp:nvSpPr>
        <dsp:cNvPr id="0" name=""/>
        <dsp:cNvSpPr/>
      </dsp:nvSpPr>
      <dsp:spPr>
        <a:xfrm>
          <a:off x="2408894" y="3789733"/>
          <a:ext cx="1364233" cy="8662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0BE6B5-F5D5-4E13-BDF0-2AF7B8D7F52C}">
      <dsp:nvSpPr>
        <dsp:cNvPr id="0" name=""/>
        <dsp:cNvSpPr/>
      </dsp:nvSpPr>
      <dsp:spPr>
        <a:xfrm>
          <a:off x="2560476" y="3933735"/>
          <a:ext cx="1364233" cy="866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Utilitarianism</a:t>
          </a:r>
          <a:endParaRPr lang="en-US" sz="1200" kern="1200" dirty="0"/>
        </a:p>
      </dsp:txBody>
      <dsp:txXfrm>
        <a:off x="2585849" y="3959108"/>
        <a:ext cx="1313487" cy="815541"/>
      </dsp:txXfrm>
    </dsp:sp>
    <dsp:sp modelId="{6E1E3E63-422B-46BD-8D2B-E67EB24271E1}">
      <dsp:nvSpPr>
        <dsp:cNvPr id="0" name=""/>
        <dsp:cNvSpPr/>
      </dsp:nvSpPr>
      <dsp:spPr>
        <a:xfrm>
          <a:off x="4076290" y="3789733"/>
          <a:ext cx="1364233" cy="8662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D41340-6371-4046-BE89-B093DC4B5349}">
      <dsp:nvSpPr>
        <dsp:cNvPr id="0" name=""/>
        <dsp:cNvSpPr/>
      </dsp:nvSpPr>
      <dsp:spPr>
        <a:xfrm>
          <a:off x="4227872" y="3933735"/>
          <a:ext cx="1364233" cy="866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Altruism</a:t>
          </a:r>
          <a:endParaRPr lang="en-US" sz="1200" kern="1200" dirty="0"/>
        </a:p>
      </dsp:txBody>
      <dsp:txXfrm>
        <a:off x="4253245" y="3959108"/>
        <a:ext cx="1313487" cy="815541"/>
      </dsp:txXfrm>
    </dsp:sp>
    <dsp:sp modelId="{419FCB1C-E4C5-42EC-849A-F15668ACA02A}">
      <dsp:nvSpPr>
        <dsp:cNvPr id="0" name=""/>
        <dsp:cNvSpPr/>
      </dsp:nvSpPr>
      <dsp:spPr>
        <a:xfrm>
          <a:off x="4076290" y="2526681"/>
          <a:ext cx="1364233" cy="8662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10661-0C40-4FE4-98C1-9E41812E0026}">
      <dsp:nvSpPr>
        <dsp:cNvPr id="0" name=""/>
        <dsp:cNvSpPr/>
      </dsp:nvSpPr>
      <dsp:spPr>
        <a:xfrm>
          <a:off x="4227872" y="2670683"/>
          <a:ext cx="1364233" cy="866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Deontology</a:t>
          </a:r>
          <a:endParaRPr lang="en-US" sz="1200" kern="1200" dirty="0"/>
        </a:p>
      </dsp:txBody>
      <dsp:txXfrm>
        <a:off x="4253245" y="2696056"/>
        <a:ext cx="1313487" cy="815541"/>
      </dsp:txXfrm>
    </dsp:sp>
    <dsp:sp modelId="{DA398350-A0C9-47AE-BB87-DDED053BB777}">
      <dsp:nvSpPr>
        <dsp:cNvPr id="0" name=""/>
        <dsp:cNvSpPr/>
      </dsp:nvSpPr>
      <dsp:spPr>
        <a:xfrm>
          <a:off x="5743686" y="1263628"/>
          <a:ext cx="1364233" cy="8662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24AF37-636E-4CAF-A6CD-22C2A78A998F}">
      <dsp:nvSpPr>
        <dsp:cNvPr id="0" name=""/>
        <dsp:cNvSpPr/>
      </dsp:nvSpPr>
      <dsp:spPr>
        <a:xfrm>
          <a:off x="5895268" y="1407631"/>
          <a:ext cx="1364233" cy="866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Ethics of character</a:t>
          </a:r>
          <a:endParaRPr lang="en-US" sz="1200" kern="1200" dirty="0"/>
        </a:p>
      </dsp:txBody>
      <dsp:txXfrm>
        <a:off x="5920641" y="1433004"/>
        <a:ext cx="1313487" cy="815541"/>
      </dsp:txXfrm>
    </dsp:sp>
    <dsp:sp modelId="{D948BCE7-B9DA-43B7-83E5-CF7F6A28EF0F}">
      <dsp:nvSpPr>
        <dsp:cNvPr id="0" name=""/>
        <dsp:cNvSpPr/>
      </dsp:nvSpPr>
      <dsp:spPr>
        <a:xfrm>
          <a:off x="5743686" y="2526681"/>
          <a:ext cx="1364233" cy="8662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67895D-5A91-4632-BEC5-95BC1B75E580}">
      <dsp:nvSpPr>
        <dsp:cNvPr id="0" name=""/>
        <dsp:cNvSpPr/>
      </dsp:nvSpPr>
      <dsp:spPr>
        <a:xfrm>
          <a:off x="5895268" y="2670683"/>
          <a:ext cx="1364233" cy="866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Aristotle</a:t>
          </a:r>
          <a:endParaRPr lang="en-US" sz="1200" kern="1200" dirty="0"/>
        </a:p>
      </dsp:txBody>
      <dsp:txXfrm>
        <a:off x="5920641" y="2696056"/>
        <a:ext cx="1313487" cy="8155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A2E71-ED15-410A-BE7E-7ED7204612E6}">
      <dsp:nvSpPr>
        <dsp:cNvPr id="0" name=""/>
        <dsp:cNvSpPr/>
      </dsp:nvSpPr>
      <dsp:spPr>
        <a:xfrm>
          <a:off x="6567785" y="1994818"/>
          <a:ext cx="91440" cy="3713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3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8BFD0-4885-490D-9FA1-5A40253E6DC6}">
      <dsp:nvSpPr>
        <dsp:cNvPr id="0" name=""/>
        <dsp:cNvSpPr/>
      </dsp:nvSpPr>
      <dsp:spPr>
        <a:xfrm>
          <a:off x="5442982" y="812590"/>
          <a:ext cx="1170522" cy="371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081"/>
              </a:lnTo>
              <a:lnTo>
                <a:pt x="1170522" y="253081"/>
              </a:lnTo>
              <a:lnTo>
                <a:pt x="1170522" y="3713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64681B-93FB-47D6-A9CF-3CA8EECBADF8}">
      <dsp:nvSpPr>
        <dsp:cNvPr id="0" name=""/>
        <dsp:cNvSpPr/>
      </dsp:nvSpPr>
      <dsp:spPr>
        <a:xfrm>
          <a:off x="4219862" y="1953854"/>
          <a:ext cx="832945" cy="4123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045"/>
              </a:lnTo>
              <a:lnTo>
                <a:pt x="832945" y="294045"/>
              </a:lnTo>
              <a:lnTo>
                <a:pt x="832945" y="41233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F03253-FED1-41AA-8DDA-AD5A317A354D}">
      <dsp:nvSpPr>
        <dsp:cNvPr id="0" name=""/>
        <dsp:cNvSpPr/>
      </dsp:nvSpPr>
      <dsp:spPr>
        <a:xfrm>
          <a:off x="3492110" y="3177046"/>
          <a:ext cx="1560697" cy="371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081"/>
              </a:lnTo>
              <a:lnTo>
                <a:pt x="1560697" y="253081"/>
              </a:lnTo>
              <a:lnTo>
                <a:pt x="1560697" y="3713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830393-A13B-4918-A951-3A1EB26394A6}">
      <dsp:nvSpPr>
        <dsp:cNvPr id="0" name=""/>
        <dsp:cNvSpPr/>
      </dsp:nvSpPr>
      <dsp:spPr>
        <a:xfrm>
          <a:off x="3446390" y="3177046"/>
          <a:ext cx="91440" cy="3713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3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B23117-9761-4731-95BD-A06E8312A5CA}">
      <dsp:nvSpPr>
        <dsp:cNvPr id="0" name=""/>
        <dsp:cNvSpPr/>
      </dsp:nvSpPr>
      <dsp:spPr>
        <a:xfrm>
          <a:off x="1931413" y="3177046"/>
          <a:ext cx="1560697" cy="371375"/>
        </a:xfrm>
        <a:custGeom>
          <a:avLst/>
          <a:gdLst/>
          <a:ahLst/>
          <a:cxnLst/>
          <a:rect l="0" t="0" r="0" b="0"/>
          <a:pathLst>
            <a:path>
              <a:moveTo>
                <a:pt x="1560697" y="0"/>
              </a:moveTo>
              <a:lnTo>
                <a:pt x="1560697" y="253081"/>
              </a:lnTo>
              <a:lnTo>
                <a:pt x="0" y="253081"/>
              </a:lnTo>
              <a:lnTo>
                <a:pt x="0" y="3713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D26C46-D5EC-460E-8F6C-55D38D20519B}">
      <dsp:nvSpPr>
        <dsp:cNvPr id="0" name=""/>
        <dsp:cNvSpPr/>
      </dsp:nvSpPr>
      <dsp:spPr>
        <a:xfrm>
          <a:off x="3492110" y="1953854"/>
          <a:ext cx="727751" cy="412339"/>
        </a:xfrm>
        <a:custGeom>
          <a:avLst/>
          <a:gdLst/>
          <a:ahLst/>
          <a:cxnLst/>
          <a:rect l="0" t="0" r="0" b="0"/>
          <a:pathLst>
            <a:path>
              <a:moveTo>
                <a:pt x="727751" y="0"/>
              </a:moveTo>
              <a:lnTo>
                <a:pt x="727751" y="294045"/>
              </a:lnTo>
              <a:lnTo>
                <a:pt x="0" y="294045"/>
              </a:lnTo>
              <a:lnTo>
                <a:pt x="0" y="41233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45060B-B4D0-4848-B581-71807AE7FB62}">
      <dsp:nvSpPr>
        <dsp:cNvPr id="0" name=""/>
        <dsp:cNvSpPr/>
      </dsp:nvSpPr>
      <dsp:spPr>
        <a:xfrm>
          <a:off x="4219862" y="812590"/>
          <a:ext cx="1223119" cy="330410"/>
        </a:xfrm>
        <a:custGeom>
          <a:avLst/>
          <a:gdLst/>
          <a:ahLst/>
          <a:cxnLst/>
          <a:rect l="0" t="0" r="0" b="0"/>
          <a:pathLst>
            <a:path>
              <a:moveTo>
                <a:pt x="1223119" y="0"/>
              </a:moveTo>
              <a:lnTo>
                <a:pt x="1223119" y="212116"/>
              </a:lnTo>
              <a:lnTo>
                <a:pt x="0" y="212116"/>
              </a:lnTo>
              <a:lnTo>
                <a:pt x="0" y="3304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99722-CB1F-463B-A03D-BE3AA6158C28}">
      <dsp:nvSpPr>
        <dsp:cNvPr id="0" name=""/>
        <dsp:cNvSpPr/>
      </dsp:nvSpPr>
      <dsp:spPr>
        <a:xfrm>
          <a:off x="4804515" y="1737"/>
          <a:ext cx="1276934" cy="8108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89D9F7-5D08-4DA9-B313-D464B869A587}">
      <dsp:nvSpPr>
        <dsp:cNvPr id="0" name=""/>
        <dsp:cNvSpPr/>
      </dsp:nvSpPr>
      <dsp:spPr>
        <a:xfrm>
          <a:off x="4946396" y="136524"/>
          <a:ext cx="1276934" cy="8108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Ethical theories</a:t>
          </a:r>
          <a:endParaRPr lang="en-US" sz="1100" kern="1200" dirty="0"/>
        </a:p>
      </dsp:txBody>
      <dsp:txXfrm>
        <a:off x="4970145" y="160273"/>
        <a:ext cx="1229436" cy="763355"/>
      </dsp:txXfrm>
    </dsp:sp>
    <dsp:sp modelId="{B525BDD4-4D08-47B1-8209-4A4B6A64A95B}">
      <dsp:nvSpPr>
        <dsp:cNvPr id="0" name=""/>
        <dsp:cNvSpPr/>
      </dsp:nvSpPr>
      <dsp:spPr>
        <a:xfrm>
          <a:off x="3581395" y="1143001"/>
          <a:ext cx="1276934" cy="8108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5B6F76-1982-4237-AD67-AA2FBC052C20}">
      <dsp:nvSpPr>
        <dsp:cNvPr id="0" name=""/>
        <dsp:cNvSpPr/>
      </dsp:nvSpPr>
      <dsp:spPr>
        <a:xfrm>
          <a:off x="3723276" y="1277788"/>
          <a:ext cx="1276934" cy="8108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Ethics of conduct</a:t>
          </a:r>
          <a:endParaRPr lang="en-US" sz="1100" kern="1200" dirty="0"/>
        </a:p>
      </dsp:txBody>
      <dsp:txXfrm>
        <a:off x="3747025" y="1301537"/>
        <a:ext cx="1229436" cy="763355"/>
      </dsp:txXfrm>
    </dsp:sp>
    <dsp:sp modelId="{20AD2D04-2B72-4E29-9A0D-D5595047D276}">
      <dsp:nvSpPr>
        <dsp:cNvPr id="0" name=""/>
        <dsp:cNvSpPr/>
      </dsp:nvSpPr>
      <dsp:spPr>
        <a:xfrm>
          <a:off x="2853643" y="2366193"/>
          <a:ext cx="1276934" cy="8108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9D7440-6A47-468D-B388-1418B0189EBE}">
      <dsp:nvSpPr>
        <dsp:cNvPr id="0" name=""/>
        <dsp:cNvSpPr/>
      </dsp:nvSpPr>
      <dsp:spPr>
        <a:xfrm>
          <a:off x="2995525" y="2500981"/>
          <a:ext cx="1276934" cy="8108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Consequentialism</a:t>
          </a:r>
          <a:endParaRPr lang="en-US" sz="1100" kern="1200" dirty="0"/>
        </a:p>
      </dsp:txBody>
      <dsp:txXfrm>
        <a:off x="3019274" y="2524730"/>
        <a:ext cx="1229436" cy="763355"/>
      </dsp:txXfrm>
    </dsp:sp>
    <dsp:sp modelId="{A0AEDD89-D527-4B70-9DA8-F1BBC5AA1BFB}">
      <dsp:nvSpPr>
        <dsp:cNvPr id="0" name=""/>
        <dsp:cNvSpPr/>
      </dsp:nvSpPr>
      <dsp:spPr>
        <a:xfrm>
          <a:off x="1292946" y="3548421"/>
          <a:ext cx="1276934" cy="8108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888C6-C7B8-41D7-BE5C-49AA603264DE}">
      <dsp:nvSpPr>
        <dsp:cNvPr id="0" name=""/>
        <dsp:cNvSpPr/>
      </dsp:nvSpPr>
      <dsp:spPr>
        <a:xfrm>
          <a:off x="1434827" y="3683209"/>
          <a:ext cx="1276934" cy="8108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Ethical egoism</a:t>
          </a:r>
          <a:endParaRPr lang="en-US" sz="1100" kern="1200" dirty="0"/>
        </a:p>
      </dsp:txBody>
      <dsp:txXfrm>
        <a:off x="1458576" y="3706958"/>
        <a:ext cx="1229436" cy="763355"/>
      </dsp:txXfrm>
    </dsp:sp>
    <dsp:sp modelId="{EBE7591F-0875-4206-9553-FCFA18407689}">
      <dsp:nvSpPr>
        <dsp:cNvPr id="0" name=""/>
        <dsp:cNvSpPr/>
      </dsp:nvSpPr>
      <dsp:spPr>
        <a:xfrm>
          <a:off x="2853643" y="3548421"/>
          <a:ext cx="1276934" cy="8108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0BE6B5-F5D5-4E13-BDF0-2AF7B8D7F52C}">
      <dsp:nvSpPr>
        <dsp:cNvPr id="0" name=""/>
        <dsp:cNvSpPr/>
      </dsp:nvSpPr>
      <dsp:spPr>
        <a:xfrm>
          <a:off x="2995525" y="3683209"/>
          <a:ext cx="1276934" cy="8108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Utilitarianism</a:t>
          </a:r>
          <a:endParaRPr lang="en-US" sz="1100" kern="1200" dirty="0"/>
        </a:p>
      </dsp:txBody>
      <dsp:txXfrm>
        <a:off x="3019274" y="3706958"/>
        <a:ext cx="1229436" cy="763355"/>
      </dsp:txXfrm>
    </dsp:sp>
    <dsp:sp modelId="{6E1E3E63-422B-46BD-8D2B-E67EB24271E1}">
      <dsp:nvSpPr>
        <dsp:cNvPr id="0" name=""/>
        <dsp:cNvSpPr/>
      </dsp:nvSpPr>
      <dsp:spPr>
        <a:xfrm>
          <a:off x="4414340" y="3548421"/>
          <a:ext cx="1276934" cy="8108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D41340-6371-4046-BE89-B093DC4B5349}">
      <dsp:nvSpPr>
        <dsp:cNvPr id="0" name=""/>
        <dsp:cNvSpPr/>
      </dsp:nvSpPr>
      <dsp:spPr>
        <a:xfrm>
          <a:off x="4556222" y="3683209"/>
          <a:ext cx="1276934" cy="8108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Altruism</a:t>
          </a:r>
          <a:endParaRPr lang="en-US" sz="1100" kern="1200" dirty="0"/>
        </a:p>
      </dsp:txBody>
      <dsp:txXfrm>
        <a:off x="4579971" y="3706958"/>
        <a:ext cx="1229436" cy="763355"/>
      </dsp:txXfrm>
    </dsp:sp>
    <dsp:sp modelId="{419FCB1C-E4C5-42EC-849A-F15668ACA02A}">
      <dsp:nvSpPr>
        <dsp:cNvPr id="0" name=""/>
        <dsp:cNvSpPr/>
      </dsp:nvSpPr>
      <dsp:spPr>
        <a:xfrm>
          <a:off x="4414340" y="2366193"/>
          <a:ext cx="1276934" cy="8108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10661-0C40-4FE4-98C1-9E41812E0026}">
      <dsp:nvSpPr>
        <dsp:cNvPr id="0" name=""/>
        <dsp:cNvSpPr/>
      </dsp:nvSpPr>
      <dsp:spPr>
        <a:xfrm>
          <a:off x="4556222" y="2500981"/>
          <a:ext cx="1276934" cy="8108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Deontology</a:t>
          </a:r>
          <a:endParaRPr lang="en-US" sz="1100" kern="1200" dirty="0"/>
        </a:p>
      </dsp:txBody>
      <dsp:txXfrm>
        <a:off x="4579971" y="2524730"/>
        <a:ext cx="1229436" cy="763355"/>
      </dsp:txXfrm>
    </dsp:sp>
    <dsp:sp modelId="{DA398350-A0C9-47AE-BB87-DDED053BB777}">
      <dsp:nvSpPr>
        <dsp:cNvPr id="0" name=""/>
        <dsp:cNvSpPr/>
      </dsp:nvSpPr>
      <dsp:spPr>
        <a:xfrm>
          <a:off x="5975038" y="1183965"/>
          <a:ext cx="1276934" cy="8108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24AF37-636E-4CAF-A6CD-22C2A78A998F}">
      <dsp:nvSpPr>
        <dsp:cNvPr id="0" name=""/>
        <dsp:cNvSpPr/>
      </dsp:nvSpPr>
      <dsp:spPr>
        <a:xfrm>
          <a:off x="6116919" y="1318753"/>
          <a:ext cx="1276934" cy="8108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Ethics of character</a:t>
          </a:r>
          <a:endParaRPr lang="en-US" sz="1100" kern="1200" dirty="0"/>
        </a:p>
      </dsp:txBody>
      <dsp:txXfrm>
        <a:off x="6140668" y="1342502"/>
        <a:ext cx="1229436" cy="763355"/>
      </dsp:txXfrm>
    </dsp:sp>
    <dsp:sp modelId="{D948BCE7-B9DA-43B7-83E5-CF7F6A28EF0F}">
      <dsp:nvSpPr>
        <dsp:cNvPr id="0" name=""/>
        <dsp:cNvSpPr/>
      </dsp:nvSpPr>
      <dsp:spPr>
        <a:xfrm>
          <a:off x="5975038" y="2366193"/>
          <a:ext cx="1276934" cy="8108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67895D-5A91-4632-BEC5-95BC1B75E580}">
      <dsp:nvSpPr>
        <dsp:cNvPr id="0" name=""/>
        <dsp:cNvSpPr/>
      </dsp:nvSpPr>
      <dsp:spPr>
        <a:xfrm>
          <a:off x="6116919" y="2500981"/>
          <a:ext cx="1276934" cy="8108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Aristotle</a:t>
          </a:r>
          <a:endParaRPr lang="en-US" sz="1100" kern="1200" dirty="0"/>
        </a:p>
      </dsp:txBody>
      <dsp:txXfrm>
        <a:off x="6140668" y="2524730"/>
        <a:ext cx="1229436" cy="7633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?>

<Relationships xmlns="http://schemas.openxmlformats.org/package/2006/relationships">
  <Relationship Id="rId1" Type="http://schemas.openxmlformats.org/officeDocument/2006/relationships/image" Target="../media/image1.emf"/>
</Relationships>

</file>

<file path=ppt/notesMasters/_rels/notesMaster1.xml.rels><?xml version="1.0" encoding="UTF-8"?>

<Relationships xmlns="http://schemas.openxmlformats.org/package/2006/relationships">
  <Relationship Id="rId1" Type="http://schemas.openxmlformats.org/officeDocument/2006/relationships/theme" Target="../theme/theme2.xml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C84F45BB-0EDD-4469-B935-26E1EC3F89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555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
</file>

<file path=ppt/notesSlides/_rels/notesSlide2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
</file>

<file path=ppt/notesSlides/_rels/notesSlide3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
</file>

<file path=ppt/notesSlides/_rels/notesSlide4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
</file>

<file path=ppt/notesSlides/_rels/notesSlide5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
</file>

<file path=ppt/notesSlides/_rels/notesSlide6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
</file>

<file path=ppt/notesSlides/_rels/notesSlide7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
</file>

<file path=ppt/notesSlides/_rels/notesSlide8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
</file>

<file path=ppt/notesSlides/_rels/notesSlide9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
</file>

<file path=ppt/notesSlides/_rels/notesSlide10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
</file>

<file path=ppt/notesSlides/_rels/notesSlide11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
</file>

<file path=ppt/notesSlides/_rels/notesSlide12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
</file>

<file path=ppt/notesSlides/_rels/notesSlide13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
</file>

<file path=ppt/notesSlides/_rels/notesSlide14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
</file>

<file path=ppt/notesSlides/_rels/notesSlide15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
</file>

<file path=ppt/notesSlides/_rels/notesSlide16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
</file>

<file path=ppt/notesSlides/_rels/notesSlide17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
</file>

<file path=ppt/notesSlides/_rels/notesSlide18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
</file>

<file path=ppt/notesSlides/_rels/notesSlide19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
</file>

<file path=ppt/notesSlides/_rels/notesSlide20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
</file>

<file path=ppt/notesSlides/_rels/notesSlide21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
</file>

<file path=ppt/notesSlides/_rels/notesSlide22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
</file>

<file path=ppt/notesSlides/_rels/notesSlide23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
</file>

<file path=ppt/notesSlides/_rels/notesSlide24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
</file>

<file path=ppt/notesSlides/_rels/notesSlide25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5BE2AB-60DD-43CA-8A93-392157ACAA4F}" type="slidenum">
              <a:rPr lang="en-US"/>
              <a:pPr/>
              <a:t>1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8B9DAB-F1A7-4A77-82D1-6F6548886175}" type="slidenum">
              <a:rPr lang="en-US"/>
              <a:pPr/>
              <a:t>3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5731CD-1829-459B-A5D8-A8B9574A1E8B}" type="slidenum">
              <a:rPr lang="en-US"/>
              <a:pPr/>
              <a:t>4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E67949-260A-4110-8DEE-BBA29DE0BEE7}" type="slidenum">
              <a:rPr lang="en-US"/>
              <a:pPr/>
              <a:t>5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C236EE-BE09-4370-9D14-2E742EB84803}" type="slidenum">
              <a:rPr lang="en-US"/>
              <a:pPr/>
              <a:t>6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A10642-DB71-438A-B2AE-7F18CDD6234A}" type="slidenum">
              <a:rPr lang="en-US"/>
              <a:pPr/>
              <a:t>12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93D9AD-1048-4E02-BFD2-9759F2103E59}" type="slidenum">
              <a:rPr lang="en-US"/>
              <a:pPr/>
              <a:t>17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C2254D-889A-4F6E-9631-76518CDFA1CC}" type="slidenum">
              <a:rPr lang="en-US"/>
              <a:pPr/>
              <a:t>18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F22927-3184-415F-B38B-730DFA1A5A66}" type="slidenum">
              <a:rPr lang="en-US"/>
              <a:pPr/>
              <a:t>19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E454CC-1BD0-48D5-ADCB-E1D8C0D8DF68}" type="slidenum">
              <a:rPr lang="en-US"/>
              <a:pPr/>
              <a:t>20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81FFED-26A0-4A1C-9E0C-461C50E281B5}" type="slidenum">
              <a:rPr lang="en-US"/>
              <a:pPr/>
              <a:t>21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7645B6-74C9-45BB-9288-D51CEA259EE2}" type="slidenum">
              <a:rPr lang="en-US"/>
              <a:pPr/>
              <a:t>22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B22CE3-ABC5-46BF-9AE5-051C365BBD24}" type="slidenum">
              <a:rPr lang="en-US"/>
              <a:pPr/>
              <a:t>23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6C02A2-31D3-4F50-884D-AEBD4228BAFE}" type="slidenum">
              <a:rPr lang="en-US"/>
              <a:pPr/>
              <a:t>24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C63003-23DE-4A90-BFD1-7E50041E04D1}" type="slidenum">
              <a:rPr lang="en-US"/>
              <a:pPr/>
              <a:t>25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954419-432B-4F87-AA4F-9B0EB6EC2C4A}" type="slidenum">
              <a:rPr lang="en-US"/>
              <a:pPr/>
              <a:t>26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2F470A-233A-41B7-808D-B08D68C9A913}" type="slidenum">
              <a:rPr lang="en-US"/>
              <a:pPr/>
              <a:t>27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65FB46-8435-4919-ABCE-59C536ADC6E3}" type="slidenum">
              <a:rPr lang="en-US"/>
              <a:pPr/>
              <a:t>28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A74AB6-C555-4473-AA69-164E9BC56712}" type="slidenum">
              <a:rPr lang="en-US"/>
              <a:pPr/>
              <a:t>29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45382B-0106-4CD2-97BC-494225969275}" type="slidenum">
              <a:rPr lang="en-US"/>
              <a:pPr/>
              <a:t>30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CB60A2-9DC2-4056-9A55-C9EE74AFEB1C}" type="slidenum">
              <a:rPr lang="en-US"/>
              <a:pPr/>
              <a:t>31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992AEC-9809-405C-90BB-478B0D605601}" type="slidenum">
              <a:rPr lang="en-US"/>
              <a:pPr/>
              <a:t>32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66FD30-1E1A-4D60-9A7A-4B74B5B36BCD}" type="slidenum">
              <a:rPr lang="en-US"/>
              <a:pPr/>
              <a:t>33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40D5AF-01D3-45C3-87E2-C54DFC73B920}" type="slidenum">
              <a:rPr lang="en-US"/>
              <a:pPr/>
              <a:t>34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5DB7AF-9EB1-4205-A96C-527B06514D8E}" type="slidenum">
              <a:rPr lang="en-US"/>
              <a:pPr/>
              <a:t>35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6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7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8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9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0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355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2355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3557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23558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23559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60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3561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23562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356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356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3565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3566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3567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D0EFEB4-9108-493E-BA37-7C89D2B7E0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77D9B1-37B4-42F2-B1DB-FC3545ABF9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273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C3FD8A-BE24-4102-8382-2CAE8C1432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9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25EE2F-F21A-47BF-AE67-ABEB503257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040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CA9D6-B236-4BB0-88F9-6FB15175C0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016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5365A1-B958-44B5-8E97-F923655C59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76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2DACD-4C19-4783-8501-C8318859DD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37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77D19-660A-44EF-A4AD-007F0C3992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18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1DD7A-0141-457C-8783-5A9765003F7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598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021EE2-B196-48F9-B330-1CC1E685C0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70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F0F9C-662B-4A9D-97F2-5E8E26CFA5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49663"/>
      </p:ext>
    </p:extLst>
  </p:cSld>
  <p:clrMapOvr>
    <a:masterClrMapping/>
  </p:clrMapOvr>
</p:sldLayout>
</file>

<file path=ppt/slideMasters/_rels/slideMaster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slideLayout" Target="../slideLayouts/slideLayout10.xml"/>
  <Relationship Id="rId11" Type="http://schemas.openxmlformats.org/officeDocument/2006/relationships/slideLayout" Target="../slideLayouts/slideLayout11.xml"/>
  <Relationship Id="rId12" Type="http://schemas.openxmlformats.org/officeDocument/2006/relationships/theme" Target="../theme/theme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slideLayout" Target="../slideLayouts/slideLayout5.xml"/>
  <Relationship Id="rId6" Type="http://schemas.openxmlformats.org/officeDocument/2006/relationships/slideLayout" Target="../slideLayouts/slideLayout6.xml"/>
  <Relationship Id="rId7" Type="http://schemas.openxmlformats.org/officeDocument/2006/relationships/slideLayout" Target="../slideLayouts/slideLayout7.xml"/>
  <Relationship Id="rId8" Type="http://schemas.openxmlformats.org/officeDocument/2006/relationships/slideLayout" Target="../slideLayouts/slideLayout8.xml"/>
  <Relationship Id="rId9" Type="http://schemas.openxmlformats.org/officeDocument/2006/relationships/slideLayout" Target="../slideLayouts/slideLayout9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22532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2533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22534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253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253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253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253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/>
          </a:p>
        </p:txBody>
      </p:sp>
      <p:sp>
        <p:nvSpPr>
          <p:cNvPr id="2253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B8B5B0DA-D757-4BE4-A4AA-5D168A2B8BF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6.xml"/>
</Relationships>

</file>

<file path=ppt/slides/_rels/slide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2.xml"/>
</Relationships>

</file>

<file path=ppt/slides/_rels/slide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3.xml"/>
</Relationships>

</file>

<file path=ppt/slides/_rels/slide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4.xml"/>
</Relationships>

</file>

<file path=ppt/slides/_rels/slide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5.xml"/>
</Relationships>

</file>

<file path=ppt/slides/_rels/slide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diagramData" Target="../diagrams/data1.xml"/>
  <Relationship Id="rId3" Type="http://schemas.openxmlformats.org/officeDocument/2006/relationships/diagramLayout" Target="../diagrams/layout1.xml"/>
  <Relationship Id="rId4" Type="http://schemas.openxmlformats.org/officeDocument/2006/relationships/diagramQuickStyle" Target="../diagrams/quickStyle1.xml"/>
  <Relationship Id="rId5" Type="http://schemas.openxmlformats.org/officeDocument/2006/relationships/diagramColors" Target="../diagrams/colors1.xml"/>
  <Relationship Id="rId6" Type="http://schemas.microsoft.com/office/2007/relationships/diagramDrawing" Target="../diagrams/drawing1.xml"/>
</Relationships>

</file>

<file path=ppt/slides/_rels/slide1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1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12.xml.rels><?xml version="1.0" encoding="UTF-8"?>

<Relationships xmlns="http://schemas.openxmlformats.org/package/2006/relationships">
  <Relationship Id="rId1" Type="http://schemas.openxmlformats.org/officeDocument/2006/relationships/vmlDrawing" Target="../drawings/vmlDrawing1.vml"/>
  <Relationship Id="rId2" Type="http://schemas.openxmlformats.org/officeDocument/2006/relationships/slideLayout" Target="../slideLayouts/slideLayout2.xml"/>
  <Relationship Id="rId3" Type="http://schemas.openxmlformats.org/officeDocument/2006/relationships/notesSlide" Target="../notesSlides/notesSlide6.xml"/>
  <Relationship Id="rId4" Type="http://schemas.openxmlformats.org/officeDocument/2006/relationships/oleObject" Target="../embeddings/Microsoft_Word_97_-_2003_Document1.doc"/>
  <Relationship Id="rId5" Type="http://schemas.openxmlformats.org/officeDocument/2006/relationships/image" Target="../media/image1.emf"/>
</Relationships>

</file>

<file path=ppt/slides/_rels/slide1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diagramData" Target="../diagrams/data2.xml"/>
  <Relationship Id="rId3" Type="http://schemas.openxmlformats.org/officeDocument/2006/relationships/diagramLayout" Target="../diagrams/layout2.xml"/>
  <Relationship Id="rId4" Type="http://schemas.openxmlformats.org/officeDocument/2006/relationships/diagramQuickStyle" Target="../diagrams/quickStyle2.xml"/>
  <Relationship Id="rId5" Type="http://schemas.openxmlformats.org/officeDocument/2006/relationships/diagramColors" Target="../diagrams/colors2.xml"/>
  <Relationship Id="rId6" Type="http://schemas.microsoft.com/office/2007/relationships/diagramDrawing" Target="../diagrams/drawing2.xml"/>
</Relationships>

</file>

<file path=ppt/slides/_rels/slide1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1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6.xml"/>
</Relationships>

</file>

<file path=ppt/slides/_rels/slide1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1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7.xml"/>
</Relationships>

</file>

<file path=ppt/slides/_rels/slide1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8.xml"/>
</Relationships>

</file>

<file path=ppt/slides/_rels/slide1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6.xml"/>
  <Relationship Id="rId2" Type="http://schemas.openxmlformats.org/officeDocument/2006/relationships/notesSlide" Target="../notesSlides/notesSlide9.xml"/>
</Relationships>

</file>

<file path=ppt/slides/_rels/slide2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10.xml"/>
  <Relationship Id="rId3" Type="http://schemas.openxmlformats.org/officeDocument/2006/relationships/image" Target="../media/image2.wmf"/>
</Relationships>

</file>

<file path=ppt/slides/_rels/slide2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11.xml"/>
  <Relationship Id="rId3" Type="http://schemas.openxmlformats.org/officeDocument/2006/relationships/image" Target="../media/image3.wmf"/>
</Relationships>

</file>

<file path=ppt/slides/_rels/slide2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12.xml"/>
  <Relationship Id="rId3" Type="http://schemas.openxmlformats.org/officeDocument/2006/relationships/image" Target="../media/image4.wmf"/>
</Relationships>

</file>

<file path=ppt/slides/_rels/slide2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13.xml"/>
  <Relationship Id="rId3" Type="http://schemas.openxmlformats.org/officeDocument/2006/relationships/image" Target="../media/image4.wmf"/>
</Relationships>

</file>

<file path=ppt/slides/_rels/slide2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14.xml"/>
</Relationships>

</file>

<file path=ppt/slides/_rels/slide2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15.xml"/>
  <Relationship Id="rId3" Type="http://schemas.openxmlformats.org/officeDocument/2006/relationships/image" Target="../media/image5.wmf"/>
</Relationships>

</file>

<file path=ppt/slides/_rels/slide2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16.xml"/>
</Relationships>

</file>

<file path=ppt/slides/_rels/slide2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17.xml"/>
  <Relationship Id="rId3" Type="http://schemas.openxmlformats.org/officeDocument/2006/relationships/image" Target="../media/image6.wmf"/>
</Relationships>

</file>

<file path=ppt/slides/_rels/slide2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18.xml"/>
  <Relationship Id="rId3" Type="http://schemas.openxmlformats.org/officeDocument/2006/relationships/image" Target="../media/image7.wmf"/>
  <Relationship Id="rId4" Type="http://schemas.openxmlformats.org/officeDocument/2006/relationships/image" Target="../media/image8.wmf"/>
</Relationships>

</file>

<file path=ppt/slides/_rels/slide2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19.xml"/>
  <Relationship Id="rId3" Type="http://schemas.openxmlformats.org/officeDocument/2006/relationships/image" Target="../media/image9.wmf"/>
</Relationships>

</file>

<file path=ppt/slides/_rels/slide3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20.xml"/>
</Relationships>

</file>

<file path=ppt/slides/_rels/slide3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21.xml"/>
</Relationships>

</file>

<file path=ppt/slides/_rels/slide3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22.xml"/>
</Relationships>

</file>

<file path=ppt/slides/_rels/slide3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23.xml"/>
</Relationships>

</file>

<file path=ppt/slides/_rels/slide3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24.xml"/>
</Relationships>

</file>

<file path=ppt/slides/_rels/slide3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6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9900"/>
                </a:solidFill>
              </a:rPr>
              <a:t>Chapter 5</a:t>
            </a:r>
            <a:br>
              <a:rPr lang="en-US">
                <a:solidFill>
                  <a:srgbClr val="FF9900"/>
                </a:solidFill>
              </a:rPr>
            </a:br>
            <a:endParaRPr lang="en-US">
              <a:solidFill>
                <a:srgbClr val="FF99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Ethics and Social Responsibility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4830762"/>
          </a:xfrm>
        </p:spPr>
        <p:txBody>
          <a:bodyPr>
            <a:normAutofit/>
          </a:bodyPr>
          <a:lstStyle/>
          <a:p>
            <a:r>
              <a:rPr lang="en-US" dirty="0" smtClean="0"/>
              <a:t>Should I pay a bribe to a foreign official, if that bribe will result in obtaining permission to implement a health care system for the poor in a developing country?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32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9900"/>
                </a:solidFill>
              </a:rPr>
              <a:t>What is Ethics?</a:t>
            </a:r>
            <a:br>
              <a:rPr lang="en-US">
                <a:solidFill>
                  <a:srgbClr val="FF9900"/>
                </a:solidFill>
              </a:rPr>
            </a:br>
            <a:endParaRPr lang="en-US">
              <a:solidFill>
                <a:srgbClr val="FF9900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Definition</a:t>
            </a:r>
          </a:p>
          <a:p>
            <a:pPr lvl="1">
              <a:lnSpc>
                <a:spcPct val="90000"/>
              </a:lnSpc>
            </a:pPr>
            <a:r>
              <a:rPr lang="en-US" sz="2200"/>
              <a:t>Code of moral principles and values that</a:t>
            </a:r>
          </a:p>
          <a:p>
            <a:pPr lvl="1">
              <a:lnSpc>
                <a:spcPct val="90000"/>
              </a:lnSpc>
            </a:pPr>
            <a:r>
              <a:rPr lang="en-US" sz="2200"/>
              <a:t>Govern behavior of individuals and organizations</a:t>
            </a:r>
          </a:p>
          <a:p>
            <a:pPr lvl="1">
              <a:lnSpc>
                <a:spcPct val="90000"/>
              </a:lnSpc>
            </a:pPr>
            <a:r>
              <a:rPr lang="en-US" sz="2200"/>
              <a:t>With respect to what is right or wrong</a:t>
            </a:r>
          </a:p>
          <a:p>
            <a:pPr>
              <a:lnSpc>
                <a:spcPct val="90000"/>
              </a:lnSpc>
            </a:pPr>
            <a:r>
              <a:rPr lang="en-US" sz="2400"/>
              <a:t>Codified law at one end and free will at the other</a:t>
            </a:r>
          </a:p>
          <a:p>
            <a:pPr>
              <a:lnSpc>
                <a:spcPct val="90000"/>
              </a:lnSpc>
            </a:pPr>
            <a:r>
              <a:rPr lang="en-US" sz="2400"/>
              <a:t>Ethics lie between the two extremes</a:t>
            </a:r>
          </a:p>
          <a:p>
            <a:pPr lvl="1">
              <a:lnSpc>
                <a:spcPct val="90000"/>
              </a:lnSpc>
            </a:pPr>
            <a:r>
              <a:rPr lang="en-US" sz="2200"/>
              <a:t>Law – written code of values Enforced by society in courts</a:t>
            </a:r>
          </a:p>
          <a:p>
            <a:pPr lvl="1">
              <a:lnSpc>
                <a:spcPct val="90000"/>
              </a:lnSpc>
            </a:pPr>
            <a:r>
              <a:rPr lang="en-US" sz="2200"/>
              <a:t>Free will- established code of ethics by the individual</a:t>
            </a:r>
          </a:p>
          <a:p>
            <a:pPr lvl="1">
              <a:lnSpc>
                <a:spcPct val="90000"/>
              </a:lnSpc>
            </a:pPr>
            <a:r>
              <a:rPr lang="en-US" sz="2200"/>
              <a:t>Ethics – the space in between is based on shared values of the organization and the people in it.</a:t>
            </a:r>
          </a:p>
          <a:p>
            <a:pPr lvl="1">
              <a:lnSpc>
                <a:spcPct val="90000"/>
              </a:lnSpc>
            </a:pPr>
            <a:r>
              <a:rPr lang="en-US" sz="2200"/>
              <a:t>Room for disagreement within broad value systems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z="3400">
                <a:solidFill>
                  <a:srgbClr val="FF9900"/>
                </a:solidFill>
              </a:rPr>
              <a:t>Normative Ethics-How do you make an Ethical Decision?</a:t>
            </a:r>
            <a:br>
              <a:rPr lang="en-US" sz="3400">
                <a:solidFill>
                  <a:srgbClr val="FF9900"/>
                </a:solidFill>
              </a:rPr>
            </a:br>
            <a:endParaRPr lang="en-US">
              <a:solidFill>
                <a:srgbClr val="FF99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Exists between the areas of law where behavior is prescribed and free will where anything goes.</a:t>
            </a:r>
          </a:p>
          <a:p>
            <a:r>
              <a:rPr lang="en-US"/>
              <a:t>A way of describing various approaches to ethical behavior based on norms of behavior.</a:t>
            </a:r>
          </a:p>
          <a:p>
            <a:r>
              <a:rPr lang="en-US"/>
              <a:t>Norm is a standard of behavior </a:t>
            </a:r>
            <a:endParaRPr lang="en-US">
              <a:latin typeface="Symbol" pitchFamily="18" charset="2"/>
              <a:cs typeface="Times New Roman" pitchFamily="18" charset="0"/>
            </a:endParaRPr>
          </a:p>
          <a:p>
            <a:r>
              <a:rPr lang="en-US"/>
              <a:t>Decisions are made by comparing the proposed action against the norm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9900"/>
                </a:solidFill>
              </a:rPr>
              <a:t>Normative Ethics-How do you make an Ethical Decision?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is frequently wiggle room so whatever fits best compared with the norm, wins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Implications of Normative Ethics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 the norms of ethical behavior are established by the members of the organization, and they fit between law and free will, can an organization’s norms of ethical behavior be </a:t>
            </a:r>
            <a:r>
              <a:rPr lang="en-US">
                <a:solidFill>
                  <a:schemeClr val="accent2"/>
                </a:solidFill>
              </a:rPr>
              <a:t>unethical?</a:t>
            </a:r>
          </a:p>
          <a:p>
            <a:r>
              <a:rPr lang="en-US"/>
              <a:t>Is there an absolute value system?</a:t>
            </a:r>
          </a:p>
          <a:p>
            <a:endParaRPr 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Ethics and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Normative ethics</a:t>
            </a:r>
          </a:p>
          <a:p>
            <a:pPr lvl="1"/>
            <a:r>
              <a:rPr lang="en-US" dirty="0" smtClean="0"/>
              <a:t>The space between codified law and free will.</a:t>
            </a:r>
          </a:p>
          <a:p>
            <a:pPr lvl="1"/>
            <a:r>
              <a:rPr lang="en-US" dirty="0" smtClean="0"/>
              <a:t>Codified law </a:t>
            </a:r>
          </a:p>
          <a:p>
            <a:pPr lvl="1"/>
            <a:r>
              <a:rPr lang="en-US" dirty="0" smtClean="0"/>
              <a:t>Free will</a:t>
            </a:r>
          </a:p>
          <a:p>
            <a:r>
              <a:rPr lang="en-US" dirty="0" smtClean="0"/>
              <a:t>Ethical Theories </a:t>
            </a:r>
          </a:p>
          <a:p>
            <a:pPr lvl="1"/>
            <a:r>
              <a:rPr lang="en-US" dirty="0" err="1" smtClean="0"/>
              <a:t>Consequentialism</a:t>
            </a:r>
            <a:r>
              <a:rPr lang="en-US" dirty="0" smtClean="0"/>
              <a:t> (teleological)</a:t>
            </a:r>
          </a:p>
          <a:p>
            <a:pPr lvl="1"/>
            <a:r>
              <a:rPr lang="en-US" dirty="0" smtClean="0"/>
              <a:t>Deontological.</a:t>
            </a:r>
          </a:p>
          <a:p>
            <a:pPr lvl="1"/>
            <a:r>
              <a:rPr lang="en-US" dirty="0" smtClean="0"/>
              <a:t>Virtue-based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86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Normative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There is no overriding ethical value system upon which all ethical decisions are based.</a:t>
            </a:r>
          </a:p>
          <a:p>
            <a:endParaRPr lang="en-US" dirty="0"/>
          </a:p>
          <a:p>
            <a:r>
              <a:rPr lang="en-US" dirty="0" smtClean="0"/>
              <a:t>Ethical decisions are based on norms of behavior established by society.</a:t>
            </a:r>
          </a:p>
          <a:p>
            <a:endParaRPr lang="en-US" dirty="0"/>
          </a:p>
          <a:p>
            <a:r>
              <a:rPr lang="en-US" dirty="0" smtClean="0"/>
              <a:t>Some of these norms are codified into law for which society exacts a penalty for violation.</a:t>
            </a:r>
          </a:p>
          <a:p>
            <a:endParaRPr lang="en-US" dirty="0"/>
          </a:p>
          <a:p>
            <a:r>
              <a:rPr lang="en-US" dirty="0" smtClean="0"/>
              <a:t>At the other end, are norms that the individual is free to modify or ignore.</a:t>
            </a:r>
          </a:p>
          <a:p>
            <a:endParaRPr lang="en-US" dirty="0"/>
          </a:p>
          <a:p>
            <a:r>
              <a:rPr lang="en-US" dirty="0" smtClean="0"/>
              <a:t>In between these two extremes are ethics and evolve within societies, to guide the behavior of its citizens.</a:t>
            </a:r>
          </a:p>
          <a:p>
            <a:endParaRPr lang="en-US" dirty="0"/>
          </a:p>
          <a:p>
            <a:r>
              <a:rPr lang="en-US" dirty="0" smtClean="0"/>
              <a:t>People make decisions, as best they can, to fit within this ethical space between law and free will.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82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we make normative ethical decisions?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001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226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C99722-CB1F-463B-A03D-BE3AA6158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F6C99722-CB1F-463B-A03D-BE3AA6158C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689D9F7-5D08-4DA9-B313-D464B869A5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graphicEl>
                                              <a:dgm id="{8689D9F7-5D08-4DA9-B313-D464B869A5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845060B-B4D0-4848-B581-71807AE7FB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4845060B-B4D0-4848-B581-71807AE7FB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25BDD4-4D08-47B1-8209-4A4B6A64A9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graphicEl>
                                              <a:dgm id="{B525BDD4-4D08-47B1-8209-4A4B6A64A9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5B6F76-1982-4237-AD67-AA2FBC052C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graphicEl>
                                              <a:dgm id="{F95B6F76-1982-4237-AD67-AA2FBC052C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798BFD0-4885-490D-9FA1-5A40253E6D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graphicEl>
                                              <a:dgm id="{5798BFD0-4885-490D-9FA1-5A40253E6D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398350-A0C9-47AE-BB87-DDED053BB7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>
                                            <p:graphicEl>
                                              <a:dgm id="{DA398350-A0C9-47AE-BB87-DDED053BB7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24AF37-636E-4CAF-A6CD-22C2A78A9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graphicEl>
                                              <a:dgm id="{E324AF37-636E-4CAF-A6CD-22C2A78A99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DD26C46-D5EC-460E-8F6C-55D38D2051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graphicEl>
                                              <a:dgm id="{2DD26C46-D5EC-460E-8F6C-55D38D2051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AD2D04-2B72-4E29-9A0D-D5595047D2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">
                                            <p:graphicEl>
                                              <a:dgm id="{20AD2D04-2B72-4E29-9A0D-D5595047D2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9D7440-6A47-468D-B388-1418B0189E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>
                                            <p:graphicEl>
                                              <a:dgm id="{079D7440-6A47-468D-B388-1418B0189E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64681B-93FB-47D6-A9CF-3CA8EECBA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4">
                                            <p:graphicEl>
                                              <a:dgm id="{6E64681B-93FB-47D6-A9CF-3CA8EECBAD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9FCB1C-E4C5-42EC-849A-F15668ACA0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">
                                            <p:graphicEl>
                                              <a:dgm id="{419FCB1C-E4C5-42EC-849A-F15668ACA0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010661-0C40-4FE4-98C1-9E41812E00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">
                                            <p:graphicEl>
                                              <a:dgm id="{64010661-0C40-4FE4-98C1-9E41812E00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FA2E71-ED15-410A-BE7E-7ED7204612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4">
                                            <p:graphicEl>
                                              <a:dgm id="{ECFA2E71-ED15-410A-BE7E-7ED7204612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48BCE7-B9DA-43B7-83E5-CF7F6A28E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">
                                            <p:graphicEl>
                                              <a:dgm id="{D948BCE7-B9DA-43B7-83E5-CF7F6A28EF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67895D-5A91-4632-BEC5-95BC1B75E5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4">
                                            <p:graphicEl>
                                              <a:dgm id="{0567895D-5A91-4632-BEC5-95BC1B75E5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B23117-9761-4731-95BD-A06E8312A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4">
                                            <p:graphicEl>
                                              <a:dgm id="{2FB23117-9761-4731-95BD-A06E8312A5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0AEDD89-D527-4B70-9DA8-F1BBC5AA1B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4">
                                            <p:graphicEl>
                                              <a:dgm id="{A0AEDD89-D527-4B70-9DA8-F1BBC5AA1B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29888C6-C7B8-41D7-BE5C-49AA603264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4">
                                            <p:graphicEl>
                                              <a:dgm id="{029888C6-C7B8-41D7-BE5C-49AA603264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830393-A13B-4918-A951-3A1EB26394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4">
                                            <p:graphicEl>
                                              <a:dgm id="{2E830393-A13B-4918-A951-3A1EB26394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E7591F-0875-4206-9553-FCFA184076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4">
                                            <p:graphicEl>
                                              <a:dgm id="{EBE7591F-0875-4206-9553-FCFA184076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0BE6B5-F5D5-4E13-BDF0-2AF7B8D7F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4">
                                            <p:graphicEl>
                                              <a:dgm id="{6F0BE6B5-F5D5-4E13-BDF0-2AF7B8D7F5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FF03253-FED1-41AA-8DDA-AD5A317A35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4">
                                            <p:graphicEl>
                                              <a:dgm id="{4FF03253-FED1-41AA-8DDA-AD5A317A35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1E3E63-422B-46BD-8D2B-E67EB2427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4">
                                            <p:graphicEl>
                                              <a:dgm id="{6E1E3E63-422B-46BD-8D2B-E67EB24271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D41340-6371-4046-BE89-B093DC4B53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4">
                                            <p:graphicEl>
                                              <a:dgm id="{79D41340-6371-4046-BE89-B093DC4B53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Consequentialism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Teleological moral systems are characterized primarily by a focus on consequences.</a:t>
            </a:r>
          </a:p>
          <a:p>
            <a:r>
              <a:rPr lang="en-US" dirty="0" smtClean="0"/>
              <a:t>The right action is the one that produces the most intrinsic good.</a:t>
            </a:r>
          </a:p>
          <a:p>
            <a:pPr lvl="1"/>
            <a:r>
              <a:rPr lang="en-US" dirty="0" smtClean="0"/>
              <a:t>For oneself-ethical egoism-earmarks attached to legislation.</a:t>
            </a:r>
          </a:p>
          <a:p>
            <a:pPr lvl="1"/>
            <a:r>
              <a:rPr lang="en-US" dirty="0" smtClean="0"/>
              <a:t>For the most people-utilitarianism-health-care reform.</a:t>
            </a:r>
          </a:p>
          <a:p>
            <a:pPr lvl="1"/>
            <a:r>
              <a:rPr lang="en-US" dirty="0" smtClean="0"/>
              <a:t>For others-altruism-Mother Theresa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54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Deontology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Deontological moral systems are characterized primarily by a focus upon adherence to an independent moral rules or duties.</a:t>
            </a:r>
          </a:p>
          <a:p>
            <a:r>
              <a:rPr lang="en-US" dirty="0" smtClean="0"/>
              <a:t>Good is defined as inherently right, independent of consequences.</a:t>
            </a:r>
          </a:p>
          <a:p>
            <a:pPr lvl="1"/>
            <a:r>
              <a:rPr lang="en-US" dirty="0" smtClean="0"/>
              <a:t>Tell the truth, keep your promises, respect others,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20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>
                <a:solidFill>
                  <a:schemeClr val="accent2"/>
                </a:solidFill>
              </a:rPr>
              <a:t>Some Decision Rules for making ethical decisions:</a:t>
            </a:r>
          </a:p>
        </p:txBody>
      </p:sp>
      <p:graphicFrame>
        <p:nvGraphicFramePr>
          <p:cNvPr id="6147" name="Object 3"/>
          <p:cNvGraphicFramePr>
            <a:graphicFrameLocks noGrp="1" noChangeAspect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3470745371"/>
              </p:ext>
            </p:extLst>
          </p:nvPr>
        </p:nvGraphicFramePr>
        <p:xfrm>
          <a:off x="-136525" y="2141538"/>
          <a:ext cx="7493000" cy="364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Document" r:id="rId4" imgW="5485703" imgH="2670061" progId="Word.Document.8">
                  <p:embed/>
                </p:oleObj>
              </mc:Choice>
              <mc:Fallback>
                <p:oleObj name="Document" r:id="rId4" imgW="5485703" imgH="2670061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36525" y="2141538"/>
                        <a:ext cx="7493000" cy="3646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Decisions based on the ethics of conduct, answer the question “what should I do.”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81200"/>
          <a:ext cx="86868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086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Ethics of character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 sort of person should I become?</a:t>
            </a:r>
          </a:p>
          <a:p>
            <a:endParaRPr lang="en-US" dirty="0"/>
          </a:p>
          <a:p>
            <a:r>
              <a:rPr lang="en-US" dirty="0" smtClean="0"/>
              <a:t>An action is right, if it is what a virtuous agent would do in the circumstances.</a:t>
            </a:r>
          </a:p>
          <a:p>
            <a:endParaRPr lang="en-US" dirty="0"/>
          </a:p>
          <a:p>
            <a:r>
              <a:rPr lang="en-US" dirty="0" smtClean="0"/>
              <a:t>Virtue-based ethical theories emphasize helping people develop good character traits such as kindness and generosity.</a:t>
            </a:r>
          </a:p>
          <a:p>
            <a:endParaRPr lang="en-US" dirty="0"/>
          </a:p>
          <a:p>
            <a:r>
              <a:rPr lang="en-US" dirty="0" smtClean="0"/>
              <a:t>A kind and generous person will make the right decision.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7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4830762"/>
          </a:xfrm>
        </p:spPr>
        <p:txBody>
          <a:bodyPr>
            <a:normAutofit/>
          </a:bodyPr>
          <a:lstStyle/>
          <a:p>
            <a:r>
              <a:rPr lang="en-US" dirty="0" smtClean="0"/>
              <a:t>Should I pay a bribe to a foreign official, if that bribe will result in obtaining permission to implement a health care system for the poor in a developing country?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16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depends?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Utilitarian theory</a:t>
            </a:r>
          </a:p>
          <a:p>
            <a:pPr lvl="1"/>
            <a:r>
              <a:rPr lang="en-US" dirty="0" smtClean="0"/>
              <a:t>Yes, it will result in the most good for the most people.</a:t>
            </a:r>
          </a:p>
          <a:p>
            <a:r>
              <a:rPr lang="en-US" dirty="0" smtClean="0"/>
              <a:t>Ethical egoism.</a:t>
            </a:r>
          </a:p>
          <a:p>
            <a:pPr lvl="1"/>
            <a:r>
              <a:rPr lang="en-US" dirty="0" smtClean="0"/>
              <a:t>Not really, since I’m not getting anything out of it.</a:t>
            </a:r>
          </a:p>
          <a:p>
            <a:r>
              <a:rPr lang="en-US" dirty="0" smtClean="0"/>
              <a:t>Altruism</a:t>
            </a:r>
          </a:p>
          <a:p>
            <a:pPr lvl="1"/>
            <a:r>
              <a:rPr lang="en-US" dirty="0" smtClean="0"/>
              <a:t>Yes, it will result in the most good for other people.</a:t>
            </a:r>
          </a:p>
          <a:p>
            <a:r>
              <a:rPr lang="en-US" dirty="0" smtClean="0"/>
              <a:t>Deontology</a:t>
            </a:r>
          </a:p>
          <a:p>
            <a:pPr lvl="1"/>
            <a:r>
              <a:rPr lang="en-US" dirty="0" smtClean="0"/>
              <a:t>No, paying a bribe is inherently wrong. It violates the rules and should not be done.</a:t>
            </a:r>
          </a:p>
          <a:p>
            <a:r>
              <a:rPr lang="en-US" dirty="0" smtClean="0"/>
              <a:t>Virtue-based ethics.</a:t>
            </a:r>
          </a:p>
          <a:p>
            <a:pPr lvl="1"/>
            <a:r>
              <a:rPr lang="en-US" dirty="0" smtClean="0"/>
              <a:t>No, a virtuous person would not pay a bribe. His nature would not allow it.</a:t>
            </a:r>
          </a:p>
        </p:txBody>
      </p:sp>
    </p:spTree>
    <p:extLst>
      <p:ext uri="{BB962C8B-B14F-4D97-AF65-F5344CB8AC3E}">
        <p14:creationId xmlns:p14="http://schemas.microsoft.com/office/powerpoint/2010/main" val="182564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9900"/>
                </a:solidFill>
              </a:rPr>
              <a:t>Factors that affect ethical choices</a:t>
            </a:r>
            <a:br>
              <a:rPr lang="en-US">
                <a:solidFill>
                  <a:srgbClr val="FF9900"/>
                </a:solidFill>
              </a:rPr>
            </a:br>
            <a:endParaRPr lang="en-US">
              <a:solidFill>
                <a:srgbClr val="FF990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Manager</a:t>
            </a:r>
          </a:p>
          <a:p>
            <a:r>
              <a:rPr lang="en-US"/>
              <a:t>The Organization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9900"/>
                </a:solidFill>
              </a:rPr>
              <a:t>Factors that affect ethical choices</a:t>
            </a:r>
            <a:br>
              <a:rPr lang="en-US">
                <a:solidFill>
                  <a:srgbClr val="FF9900"/>
                </a:solidFill>
              </a:rPr>
            </a:br>
            <a:endParaRPr lang="en-US">
              <a:solidFill>
                <a:srgbClr val="FF9900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The Manager</a:t>
            </a:r>
          </a:p>
          <a:p>
            <a:pPr lvl="1"/>
            <a:r>
              <a:rPr lang="en-US" sz="2200"/>
              <a:t>Brings specific set of values to the game</a:t>
            </a:r>
          </a:p>
          <a:p>
            <a:pPr lvl="1"/>
            <a:r>
              <a:rPr lang="en-US" sz="2200"/>
              <a:t>Based on Personal needs, family influence, religious background, cultural background</a:t>
            </a:r>
          </a:p>
          <a:p>
            <a:pPr lvl="1"/>
            <a:r>
              <a:rPr lang="en-US" sz="2200"/>
              <a:t>The moral stage of development</a:t>
            </a:r>
          </a:p>
          <a:p>
            <a:pPr lvl="2"/>
            <a:r>
              <a:rPr lang="en-US" sz="2100"/>
              <a:t>Preconventional level-External rewards and punishment</a:t>
            </a:r>
          </a:p>
          <a:p>
            <a:pPr lvl="2"/>
            <a:r>
              <a:rPr lang="en-US" sz="2100"/>
              <a:t>Conventional Level- external expectations of colleagues, friends and family</a:t>
            </a:r>
          </a:p>
          <a:p>
            <a:pPr lvl="2"/>
            <a:r>
              <a:rPr lang="en-US" sz="2100"/>
              <a:t>Post Conventional-internal standards and values</a:t>
            </a: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reeform 2"/>
          <p:cNvSpPr>
            <a:spLocks/>
          </p:cNvSpPr>
          <p:nvPr/>
        </p:nvSpPr>
        <p:spPr bwMode="auto">
          <a:xfrm>
            <a:off x="3009900" y="2503488"/>
            <a:ext cx="2038350" cy="3106737"/>
          </a:xfrm>
          <a:custGeom>
            <a:avLst/>
            <a:gdLst>
              <a:gd name="T0" fmla="*/ 1379 w 2076"/>
              <a:gd name="T1" fmla="*/ 8 h 1964"/>
              <a:gd name="T2" fmla="*/ 1827 w 2076"/>
              <a:gd name="T3" fmla="*/ 0 h 1964"/>
              <a:gd name="T4" fmla="*/ 1679 w 2076"/>
              <a:gd name="T5" fmla="*/ 423 h 1964"/>
              <a:gd name="T6" fmla="*/ 1600 w 2076"/>
              <a:gd name="T7" fmla="*/ 332 h 1964"/>
              <a:gd name="T8" fmla="*/ 1492 w 2076"/>
              <a:gd name="T9" fmla="*/ 426 h 1964"/>
              <a:gd name="T10" fmla="*/ 1361 w 2076"/>
              <a:gd name="T11" fmla="*/ 522 h 1964"/>
              <a:gd name="T12" fmla="*/ 1263 w 2076"/>
              <a:gd name="T13" fmla="*/ 597 h 1964"/>
              <a:gd name="T14" fmla="*/ 1138 w 2076"/>
              <a:gd name="T15" fmla="*/ 680 h 1964"/>
              <a:gd name="T16" fmla="*/ 982 w 2076"/>
              <a:gd name="T17" fmla="*/ 769 h 1964"/>
              <a:gd name="T18" fmla="*/ 813 w 2076"/>
              <a:gd name="T19" fmla="*/ 838 h 1964"/>
              <a:gd name="T20" fmla="*/ 1714 w 2076"/>
              <a:gd name="T21" fmla="*/ 839 h 1964"/>
              <a:gd name="T22" fmla="*/ 1713 w 2076"/>
              <a:gd name="T23" fmla="*/ 725 h 1964"/>
              <a:gd name="T24" fmla="*/ 2075 w 2076"/>
              <a:gd name="T25" fmla="*/ 978 h 1964"/>
              <a:gd name="T26" fmla="*/ 1713 w 2076"/>
              <a:gd name="T27" fmla="*/ 1230 h 1964"/>
              <a:gd name="T28" fmla="*/ 1715 w 2076"/>
              <a:gd name="T29" fmla="*/ 1119 h 1964"/>
              <a:gd name="T30" fmla="*/ 802 w 2076"/>
              <a:gd name="T31" fmla="*/ 1119 h 1964"/>
              <a:gd name="T32" fmla="*/ 976 w 2076"/>
              <a:gd name="T33" fmla="*/ 1193 h 1964"/>
              <a:gd name="T34" fmla="*/ 1112 w 2076"/>
              <a:gd name="T35" fmla="*/ 1263 h 1964"/>
              <a:gd name="T36" fmla="*/ 1238 w 2076"/>
              <a:gd name="T37" fmla="*/ 1346 h 1964"/>
              <a:gd name="T38" fmla="*/ 1368 w 2076"/>
              <a:gd name="T39" fmla="*/ 1443 h 1964"/>
              <a:gd name="T40" fmla="*/ 1470 w 2076"/>
              <a:gd name="T41" fmla="*/ 1515 h 1964"/>
              <a:gd name="T42" fmla="*/ 1600 w 2076"/>
              <a:gd name="T43" fmla="*/ 1624 h 1964"/>
              <a:gd name="T44" fmla="*/ 1679 w 2076"/>
              <a:gd name="T45" fmla="*/ 1541 h 1964"/>
              <a:gd name="T46" fmla="*/ 1830 w 2076"/>
              <a:gd name="T47" fmla="*/ 1963 h 1964"/>
              <a:gd name="T48" fmla="*/ 1379 w 2076"/>
              <a:gd name="T49" fmla="*/ 1953 h 1964"/>
              <a:gd name="T50" fmla="*/ 1446 w 2076"/>
              <a:gd name="T51" fmla="*/ 1848 h 1964"/>
              <a:gd name="T52" fmla="*/ 1319 w 2076"/>
              <a:gd name="T53" fmla="*/ 1766 h 1964"/>
              <a:gd name="T54" fmla="*/ 1183 w 2076"/>
              <a:gd name="T55" fmla="*/ 1670 h 1964"/>
              <a:gd name="T56" fmla="*/ 1058 w 2076"/>
              <a:gd name="T57" fmla="*/ 1590 h 1964"/>
              <a:gd name="T58" fmla="*/ 944 w 2076"/>
              <a:gd name="T59" fmla="*/ 1520 h 1964"/>
              <a:gd name="T60" fmla="*/ 835 w 2076"/>
              <a:gd name="T61" fmla="*/ 1461 h 1964"/>
              <a:gd name="T62" fmla="*/ 721 w 2076"/>
              <a:gd name="T63" fmla="*/ 1404 h 1964"/>
              <a:gd name="T64" fmla="*/ 580 w 2076"/>
              <a:gd name="T65" fmla="*/ 1341 h 1964"/>
              <a:gd name="T66" fmla="*/ 436 w 2076"/>
              <a:gd name="T67" fmla="*/ 1313 h 1964"/>
              <a:gd name="T68" fmla="*/ 0 w 2076"/>
              <a:gd name="T69" fmla="*/ 1312 h 1964"/>
              <a:gd name="T70" fmla="*/ 0 w 2076"/>
              <a:gd name="T71" fmla="*/ 656 h 1964"/>
              <a:gd name="T72" fmla="*/ 435 w 2076"/>
              <a:gd name="T73" fmla="*/ 656 h 1964"/>
              <a:gd name="T74" fmla="*/ 580 w 2076"/>
              <a:gd name="T75" fmla="*/ 627 h 1964"/>
              <a:gd name="T76" fmla="*/ 755 w 2076"/>
              <a:gd name="T77" fmla="*/ 548 h 1964"/>
              <a:gd name="T78" fmla="*/ 870 w 2076"/>
              <a:gd name="T79" fmla="*/ 484 h 1964"/>
              <a:gd name="T80" fmla="*/ 968 w 2076"/>
              <a:gd name="T81" fmla="*/ 428 h 1964"/>
              <a:gd name="T82" fmla="*/ 1082 w 2076"/>
              <a:gd name="T83" fmla="*/ 360 h 1964"/>
              <a:gd name="T84" fmla="*/ 1190 w 2076"/>
              <a:gd name="T85" fmla="*/ 290 h 1964"/>
              <a:gd name="T86" fmla="*/ 1309 w 2076"/>
              <a:gd name="T87" fmla="*/ 207 h 1964"/>
              <a:gd name="T88" fmla="*/ 1449 w 2076"/>
              <a:gd name="T89" fmla="*/ 112 h 1964"/>
              <a:gd name="T90" fmla="*/ 1379 w 2076"/>
              <a:gd name="T91" fmla="*/ 8 h 1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076" h="1964">
                <a:moveTo>
                  <a:pt x="1379" y="8"/>
                </a:moveTo>
                <a:lnTo>
                  <a:pt x="1827" y="0"/>
                </a:lnTo>
                <a:lnTo>
                  <a:pt x="1679" y="423"/>
                </a:lnTo>
                <a:lnTo>
                  <a:pt x="1600" y="332"/>
                </a:lnTo>
                <a:lnTo>
                  <a:pt x="1492" y="426"/>
                </a:lnTo>
                <a:lnTo>
                  <a:pt x="1361" y="522"/>
                </a:lnTo>
                <a:lnTo>
                  <a:pt x="1263" y="597"/>
                </a:lnTo>
                <a:lnTo>
                  <a:pt x="1138" y="680"/>
                </a:lnTo>
                <a:lnTo>
                  <a:pt x="982" y="769"/>
                </a:lnTo>
                <a:lnTo>
                  <a:pt x="813" y="838"/>
                </a:lnTo>
                <a:lnTo>
                  <a:pt x="1714" y="839"/>
                </a:lnTo>
                <a:lnTo>
                  <a:pt x="1713" y="725"/>
                </a:lnTo>
                <a:lnTo>
                  <a:pt x="2075" y="978"/>
                </a:lnTo>
                <a:lnTo>
                  <a:pt x="1713" y="1230"/>
                </a:lnTo>
                <a:lnTo>
                  <a:pt x="1715" y="1119"/>
                </a:lnTo>
                <a:lnTo>
                  <a:pt x="802" y="1119"/>
                </a:lnTo>
                <a:lnTo>
                  <a:pt x="976" y="1193"/>
                </a:lnTo>
                <a:lnTo>
                  <a:pt x="1112" y="1263"/>
                </a:lnTo>
                <a:lnTo>
                  <a:pt x="1238" y="1346"/>
                </a:lnTo>
                <a:lnTo>
                  <a:pt x="1368" y="1443"/>
                </a:lnTo>
                <a:lnTo>
                  <a:pt x="1470" y="1515"/>
                </a:lnTo>
                <a:lnTo>
                  <a:pt x="1600" y="1624"/>
                </a:lnTo>
                <a:lnTo>
                  <a:pt x="1679" y="1541"/>
                </a:lnTo>
                <a:lnTo>
                  <a:pt x="1830" y="1963"/>
                </a:lnTo>
                <a:lnTo>
                  <a:pt x="1379" y="1953"/>
                </a:lnTo>
                <a:lnTo>
                  <a:pt x="1446" y="1848"/>
                </a:lnTo>
                <a:lnTo>
                  <a:pt x="1319" y="1766"/>
                </a:lnTo>
                <a:lnTo>
                  <a:pt x="1183" y="1670"/>
                </a:lnTo>
                <a:lnTo>
                  <a:pt x="1058" y="1590"/>
                </a:lnTo>
                <a:lnTo>
                  <a:pt x="944" y="1520"/>
                </a:lnTo>
                <a:lnTo>
                  <a:pt x="835" y="1461"/>
                </a:lnTo>
                <a:lnTo>
                  <a:pt x="721" y="1404"/>
                </a:lnTo>
                <a:lnTo>
                  <a:pt x="580" y="1341"/>
                </a:lnTo>
                <a:lnTo>
                  <a:pt x="436" y="1313"/>
                </a:lnTo>
                <a:lnTo>
                  <a:pt x="0" y="1312"/>
                </a:lnTo>
                <a:lnTo>
                  <a:pt x="0" y="656"/>
                </a:lnTo>
                <a:lnTo>
                  <a:pt x="435" y="656"/>
                </a:lnTo>
                <a:lnTo>
                  <a:pt x="580" y="627"/>
                </a:lnTo>
                <a:lnTo>
                  <a:pt x="755" y="548"/>
                </a:lnTo>
                <a:lnTo>
                  <a:pt x="870" y="484"/>
                </a:lnTo>
                <a:lnTo>
                  <a:pt x="968" y="428"/>
                </a:lnTo>
                <a:lnTo>
                  <a:pt x="1082" y="360"/>
                </a:lnTo>
                <a:lnTo>
                  <a:pt x="1190" y="290"/>
                </a:lnTo>
                <a:lnTo>
                  <a:pt x="1309" y="207"/>
                </a:lnTo>
                <a:lnTo>
                  <a:pt x="1449" y="112"/>
                </a:lnTo>
                <a:lnTo>
                  <a:pt x="1379" y="8"/>
                </a:lnTo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5124450" y="1685925"/>
            <a:ext cx="3633788" cy="1398588"/>
          </a:xfrm>
          <a:prstGeom prst="rect">
            <a:avLst/>
          </a:prstGeom>
          <a:gradFill rotWithShape="0">
            <a:gsLst>
              <a:gs pos="0">
                <a:srgbClr val="B2B2B2">
                  <a:gamma/>
                  <a:tint val="18039"/>
                  <a:invGamma/>
                </a:srgbClr>
              </a:gs>
              <a:gs pos="100000">
                <a:srgbClr val="B2B2B2"/>
              </a:gs>
            </a:gsLst>
            <a:lin ang="18900000" scaled="1"/>
          </a:gra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4" tIns="44448" rIns="90484" bIns="44448" anchor="ctr"/>
          <a:lstStyle/>
          <a:p>
            <a:pPr algn="ctr" eaLnBrk="0" hangingPunct="0">
              <a:spcBef>
                <a:spcPct val="20000"/>
              </a:spcBef>
            </a:pPr>
            <a:r>
              <a:rPr lang="en-US" sz="3200" b="1">
                <a:latin typeface="Times New Roman" pitchFamily="18" charset="0"/>
              </a:rPr>
              <a:t>Moral manager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5129213" y="5037138"/>
            <a:ext cx="3663950" cy="1400175"/>
          </a:xfrm>
          <a:prstGeom prst="rect">
            <a:avLst/>
          </a:prstGeom>
          <a:gradFill rotWithShape="0">
            <a:gsLst>
              <a:gs pos="0">
                <a:srgbClr val="B2B2B2">
                  <a:gamma/>
                  <a:tint val="18039"/>
                  <a:invGamma/>
                </a:srgbClr>
              </a:gs>
              <a:gs pos="100000">
                <a:srgbClr val="B2B2B2"/>
              </a:gs>
            </a:gsLst>
            <a:lin ang="18900000" scaled="1"/>
          </a:gra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4" tIns="44448" rIns="90484" bIns="44448" anchor="ctr"/>
          <a:lstStyle/>
          <a:p>
            <a:pPr algn="ctr" eaLnBrk="0" hangingPunct="0">
              <a:lnSpc>
                <a:spcPct val="95000"/>
              </a:lnSpc>
              <a:spcBef>
                <a:spcPct val="20000"/>
              </a:spcBef>
            </a:pPr>
            <a:r>
              <a:rPr lang="en-US" sz="3200" b="1">
                <a:latin typeface="Times New Roman" pitchFamily="18" charset="0"/>
              </a:rPr>
              <a:t>Amoral manager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5129213" y="3324225"/>
            <a:ext cx="3678237" cy="1473200"/>
          </a:xfrm>
          <a:prstGeom prst="rect">
            <a:avLst/>
          </a:prstGeom>
          <a:gradFill rotWithShape="0">
            <a:gsLst>
              <a:gs pos="0">
                <a:srgbClr val="B2B2B2">
                  <a:gamma/>
                  <a:tint val="18039"/>
                  <a:invGamma/>
                </a:srgbClr>
              </a:gs>
              <a:gs pos="100000">
                <a:srgbClr val="B2B2B2"/>
              </a:gs>
            </a:gsLst>
            <a:lin ang="18900000" scaled="1"/>
          </a:gra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4" tIns="44448" rIns="90484" bIns="44448" anchor="ctr"/>
          <a:lstStyle/>
          <a:p>
            <a:pPr algn="ctr" eaLnBrk="0" hangingPunct="0">
              <a:spcBef>
                <a:spcPct val="20000"/>
              </a:spcBef>
            </a:pPr>
            <a:r>
              <a:rPr lang="en-US" sz="3200" b="1">
                <a:latin typeface="Times New Roman" pitchFamily="18" charset="0"/>
              </a:rPr>
              <a:t> Immoral manager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title"/>
          </p:nvPr>
        </p:nvSpPr>
        <p:spPr>
          <a:xfrm>
            <a:off x="1143000" y="107950"/>
            <a:ext cx="7689850" cy="1143000"/>
          </a:xfrm>
        </p:spPr>
        <p:txBody>
          <a:bodyPr/>
          <a:lstStyle/>
          <a:p>
            <a:pPr defTabSz="809625"/>
            <a:r>
              <a:rPr lang="en-US" sz="4000"/>
              <a:t>Three  Categories  of Management  Morality</a:t>
            </a: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612775" y="2624138"/>
            <a:ext cx="2370138" cy="2863850"/>
          </a:xfrm>
          <a:prstGeom prst="rect">
            <a:avLst/>
          </a:prstGeom>
          <a:gradFill rotWithShape="1">
            <a:gsLst>
              <a:gs pos="0">
                <a:srgbClr val="F0F0F2"/>
              </a:gs>
              <a:gs pos="100000">
                <a:srgbClr val="F0F0F2">
                  <a:gamma/>
                  <a:shade val="85882"/>
                  <a:invGamma/>
                </a:srgbClr>
              </a:gs>
            </a:gsLst>
            <a:path path="rect">
              <a:fillToRect t="100000" r="100000"/>
            </a:path>
          </a:gra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3236" tIns="51618" rIns="103236" bIns="51618" anchor="ctr"/>
          <a:lstStyle/>
          <a:p>
            <a:pPr algn="ctr">
              <a:lnSpc>
                <a:spcPct val="110000"/>
              </a:lnSpc>
            </a:pPr>
            <a:r>
              <a:rPr lang="en-US" sz="3200" b="1">
                <a:latin typeface="Times New Roman" pitchFamily="18" charset="0"/>
              </a:rPr>
              <a:t>Managerial ethical and moral principles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938213" y="138113"/>
            <a:ext cx="7691437" cy="1143000"/>
          </a:xfrm>
        </p:spPr>
        <p:txBody>
          <a:bodyPr/>
          <a:lstStyle/>
          <a:p>
            <a:pPr defTabSz="809625"/>
            <a:r>
              <a:rPr lang="en-US" sz="4000"/>
              <a:t>Characteristics  of</a:t>
            </a:r>
            <a:br>
              <a:rPr lang="en-US" sz="4000"/>
            </a:br>
            <a:r>
              <a:rPr lang="en-US" sz="4000"/>
              <a:t>a  Moral  Manager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809625">
              <a:spcAft>
                <a:spcPct val="25000"/>
              </a:spcAft>
            </a:pPr>
            <a:r>
              <a:rPr lang="en-US" sz="2400"/>
              <a:t>Dedicated to high standards of ethical behavior in</a:t>
            </a:r>
          </a:p>
          <a:p>
            <a:pPr marL="741363" lvl="1" indent="-284163" defTabSz="809625">
              <a:spcAft>
                <a:spcPct val="25000"/>
              </a:spcAft>
            </a:pPr>
            <a:r>
              <a:rPr lang="en-US" sz="2200"/>
              <a:t>Own actions</a:t>
            </a:r>
          </a:p>
          <a:p>
            <a:pPr marL="741363" lvl="1" indent="-284163" defTabSz="809625">
              <a:spcAft>
                <a:spcPct val="25000"/>
              </a:spcAft>
            </a:pPr>
            <a:r>
              <a:rPr lang="en-US" sz="2200"/>
              <a:t>How the company’s business is to be conducted</a:t>
            </a:r>
          </a:p>
          <a:p>
            <a:pPr defTabSz="809625">
              <a:spcAft>
                <a:spcPct val="25000"/>
              </a:spcAft>
            </a:pPr>
            <a:r>
              <a:rPr lang="en-US" sz="2400"/>
              <a:t>Considers it important to</a:t>
            </a:r>
          </a:p>
          <a:p>
            <a:pPr marL="741363" lvl="1" indent="-284163" defTabSz="809625">
              <a:spcAft>
                <a:spcPct val="25000"/>
              </a:spcAft>
            </a:pPr>
            <a:r>
              <a:rPr lang="en-US" sz="2200" b="1"/>
              <a:t>Be a steward of ethical behavior</a:t>
            </a:r>
          </a:p>
          <a:p>
            <a:pPr marL="741363" lvl="1" indent="-284163" defTabSz="809625">
              <a:spcAft>
                <a:spcPct val="25000"/>
              </a:spcAft>
            </a:pPr>
            <a:r>
              <a:rPr lang="en-US" sz="2200" b="1"/>
              <a:t>Demonstrate ethical leadership</a:t>
            </a:r>
          </a:p>
          <a:p>
            <a:pPr defTabSz="809625">
              <a:spcAft>
                <a:spcPct val="25000"/>
              </a:spcAft>
            </a:pPr>
            <a:r>
              <a:rPr lang="en-US" sz="2400"/>
              <a:t>Pursues business success</a:t>
            </a:r>
          </a:p>
          <a:p>
            <a:pPr marL="741363" lvl="1" indent="-284163" defTabSz="809625">
              <a:spcAft>
                <a:spcPct val="25000"/>
              </a:spcAft>
            </a:pPr>
            <a:r>
              <a:rPr lang="en-US" sz="2200"/>
              <a:t>Within confines of both letter and spirit of laws</a:t>
            </a:r>
          </a:p>
          <a:p>
            <a:pPr marL="741363" lvl="1" indent="-284163" defTabSz="809625">
              <a:spcAft>
                <a:spcPct val="25000"/>
              </a:spcAft>
            </a:pPr>
            <a:r>
              <a:rPr lang="en-US" sz="2200"/>
              <a:t>With a habit of operating well above what laws require</a:t>
            </a:r>
          </a:p>
        </p:txBody>
      </p:sp>
      <p:pic>
        <p:nvPicPr>
          <p:cNvPr id="49156" name="Picture 4" descr="1vfumu1h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700" y="3159125"/>
            <a:ext cx="2124075" cy="222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09625"/>
            <a:r>
              <a:rPr lang="en-US" sz="4000"/>
              <a:t>Characteristics  of</a:t>
            </a:r>
            <a:br>
              <a:rPr lang="en-US" sz="4000"/>
            </a:br>
            <a:r>
              <a:rPr lang="en-US" sz="4000"/>
              <a:t>an  Immoral  Manager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809625">
              <a:spcBef>
                <a:spcPct val="25000"/>
              </a:spcBef>
              <a:spcAft>
                <a:spcPct val="30000"/>
              </a:spcAft>
            </a:pPr>
            <a:r>
              <a:rPr lang="en-US" sz="2400"/>
              <a:t>Actively opposes ethical behavior in business</a:t>
            </a:r>
          </a:p>
          <a:p>
            <a:pPr defTabSz="809625">
              <a:spcBef>
                <a:spcPct val="25000"/>
              </a:spcBef>
              <a:spcAft>
                <a:spcPct val="30000"/>
              </a:spcAft>
            </a:pPr>
            <a:r>
              <a:rPr lang="en-US" sz="2400"/>
              <a:t>Willfully ignores ethical principles in making decisions</a:t>
            </a:r>
          </a:p>
          <a:p>
            <a:pPr defTabSz="809625">
              <a:spcBef>
                <a:spcPct val="25000"/>
              </a:spcBef>
              <a:spcAft>
                <a:spcPct val="30000"/>
              </a:spcAft>
            </a:pPr>
            <a:r>
              <a:rPr lang="en-US" sz="2400"/>
              <a:t>Views legal standards as barriers to overcome</a:t>
            </a:r>
          </a:p>
          <a:p>
            <a:pPr defTabSz="809625">
              <a:spcBef>
                <a:spcPct val="25000"/>
              </a:spcBef>
              <a:spcAft>
                <a:spcPct val="30000"/>
              </a:spcAft>
            </a:pPr>
            <a:r>
              <a:rPr lang="en-US" sz="2400" b="1"/>
              <a:t>Pursues own self-interests</a:t>
            </a:r>
          </a:p>
          <a:p>
            <a:pPr defTabSz="809625">
              <a:spcBef>
                <a:spcPct val="25000"/>
              </a:spcBef>
              <a:spcAft>
                <a:spcPct val="30000"/>
              </a:spcAft>
            </a:pPr>
            <a:r>
              <a:rPr lang="en-US" sz="2400"/>
              <a:t>Is an example of capitalistic greed</a:t>
            </a:r>
          </a:p>
          <a:p>
            <a:pPr defTabSz="809625">
              <a:spcBef>
                <a:spcPct val="25000"/>
              </a:spcBef>
              <a:spcAft>
                <a:spcPct val="30000"/>
              </a:spcAft>
            </a:pPr>
            <a:r>
              <a:rPr lang="en-US" sz="2400"/>
              <a:t>Ignores interests of others</a:t>
            </a:r>
          </a:p>
          <a:p>
            <a:pPr defTabSz="809625">
              <a:spcBef>
                <a:spcPct val="25000"/>
              </a:spcBef>
              <a:spcAft>
                <a:spcPct val="30000"/>
              </a:spcAft>
            </a:pPr>
            <a:r>
              <a:rPr lang="en-US" sz="2400" b="1"/>
              <a:t>Focuses only on bottom line – making one’s numbers</a:t>
            </a:r>
          </a:p>
          <a:p>
            <a:pPr defTabSz="809625">
              <a:spcBef>
                <a:spcPct val="25000"/>
              </a:spcBef>
              <a:spcAft>
                <a:spcPct val="30000"/>
              </a:spcAft>
            </a:pPr>
            <a:r>
              <a:rPr lang="en-US" sz="2400"/>
              <a:t>Will trample on others to avoid being trampled upon</a:t>
            </a:r>
          </a:p>
        </p:txBody>
      </p:sp>
      <p:pic>
        <p:nvPicPr>
          <p:cNvPr id="51204" name="Picture 4" descr="u13wqhy4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3308350"/>
            <a:ext cx="1966913" cy="199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175" y="2474913"/>
            <a:ext cx="2224088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9DD">
                    <a:alpha val="55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6363" y="138113"/>
            <a:ext cx="7689850" cy="1143000"/>
          </a:xfrm>
        </p:spPr>
        <p:txBody>
          <a:bodyPr/>
          <a:lstStyle/>
          <a:p>
            <a:pPr defTabSz="809625"/>
            <a:r>
              <a:rPr lang="en-US" sz="3800"/>
              <a:t>Characteristics  of  an  Intentionally Amoral  Manager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809625">
              <a:lnSpc>
                <a:spcPct val="90000"/>
              </a:lnSpc>
              <a:spcBef>
                <a:spcPct val="15000"/>
              </a:spcBef>
              <a:spcAft>
                <a:spcPct val="20000"/>
              </a:spcAft>
            </a:pPr>
            <a:r>
              <a:rPr lang="en-US" sz="2400"/>
              <a:t>Believes business and ethics should not be mixed since </a:t>
            </a:r>
            <a:r>
              <a:rPr lang="en-US" sz="2400" b="1"/>
              <a:t>different rules apply to</a:t>
            </a:r>
          </a:p>
          <a:p>
            <a:pPr marL="741363" lvl="1" indent="-284163" defTabSz="809625">
              <a:lnSpc>
                <a:spcPct val="90000"/>
              </a:lnSpc>
              <a:spcBef>
                <a:spcPct val="15000"/>
              </a:spcBef>
              <a:spcAft>
                <a:spcPct val="20000"/>
              </a:spcAft>
            </a:pPr>
            <a:r>
              <a:rPr lang="en-US" sz="2200" b="1"/>
              <a:t>Business activities</a:t>
            </a:r>
          </a:p>
          <a:p>
            <a:pPr marL="741363" lvl="1" indent="-284163" defTabSz="809625">
              <a:lnSpc>
                <a:spcPct val="90000"/>
              </a:lnSpc>
              <a:spcBef>
                <a:spcPct val="15000"/>
              </a:spcBef>
              <a:spcAft>
                <a:spcPct val="20000"/>
              </a:spcAft>
            </a:pPr>
            <a:r>
              <a:rPr lang="en-US" sz="2200" b="1"/>
              <a:t>Other realms of life</a:t>
            </a:r>
          </a:p>
          <a:p>
            <a:pPr defTabSz="809625">
              <a:lnSpc>
                <a:spcPct val="90000"/>
              </a:lnSpc>
              <a:spcBef>
                <a:spcPct val="15000"/>
              </a:spcBef>
              <a:spcAft>
                <a:spcPct val="20000"/>
              </a:spcAft>
            </a:pPr>
            <a:r>
              <a:rPr lang="en-US" sz="2400"/>
              <a:t>Does not factor ethical considerations into</a:t>
            </a:r>
            <a:br>
              <a:rPr lang="en-US" sz="2400"/>
            </a:br>
            <a:r>
              <a:rPr lang="en-US" sz="2400"/>
              <a:t>own actions since business activity lies</a:t>
            </a:r>
            <a:br>
              <a:rPr lang="en-US" sz="2400"/>
            </a:br>
            <a:r>
              <a:rPr lang="en-US" sz="2400"/>
              <a:t>outside sphere of moral judgment</a:t>
            </a:r>
          </a:p>
          <a:p>
            <a:pPr defTabSz="809625">
              <a:lnSpc>
                <a:spcPct val="90000"/>
              </a:lnSpc>
              <a:spcBef>
                <a:spcPct val="15000"/>
              </a:spcBef>
              <a:spcAft>
                <a:spcPct val="20000"/>
              </a:spcAft>
            </a:pPr>
            <a:r>
              <a:rPr lang="en-US" sz="2400" b="1"/>
              <a:t>Views ethics as inappropriate for</a:t>
            </a:r>
            <a:br>
              <a:rPr lang="en-US" sz="2400" b="1"/>
            </a:br>
            <a:r>
              <a:rPr lang="en-US" sz="2400" b="1"/>
              <a:t>tough, competitive business world</a:t>
            </a:r>
          </a:p>
          <a:p>
            <a:pPr defTabSz="809625">
              <a:lnSpc>
                <a:spcPct val="90000"/>
              </a:lnSpc>
              <a:spcBef>
                <a:spcPct val="15000"/>
              </a:spcBef>
              <a:spcAft>
                <a:spcPct val="20000"/>
              </a:spcAft>
            </a:pPr>
            <a:r>
              <a:rPr lang="en-US" sz="2400"/>
              <a:t>Concept of right and wrong is lawyer-driven (what can we get by with without running afoul of the law)</a:t>
            </a:r>
          </a:p>
          <a:p>
            <a:pPr defTabSz="809625">
              <a:lnSpc>
                <a:spcPct val="90000"/>
              </a:lnSpc>
              <a:spcBef>
                <a:spcPct val="15000"/>
              </a:spcBef>
              <a:spcAft>
                <a:spcPct val="20000"/>
              </a:spcAft>
            </a:pPr>
            <a:endParaRPr lang="en-US" sz="2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143000"/>
            <a:ext cx="1955800" cy="220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9DD">
                    <a:alpha val="55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20788" y="138113"/>
            <a:ext cx="7916862" cy="1143000"/>
          </a:xfrm>
        </p:spPr>
        <p:txBody>
          <a:bodyPr/>
          <a:lstStyle/>
          <a:p>
            <a:pPr defTabSz="809625"/>
            <a:r>
              <a:rPr lang="en-US" sz="3600"/>
              <a:t>Characteristics  of  an  Unintentionally  Amoral  Manager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809625">
              <a:spcBef>
                <a:spcPct val="30000"/>
              </a:spcBef>
              <a:spcAft>
                <a:spcPct val="30000"/>
              </a:spcAft>
            </a:pPr>
            <a:r>
              <a:rPr lang="en-US" sz="2000"/>
              <a:t>Is blind to or casual about ethics of</a:t>
            </a:r>
            <a:br>
              <a:rPr lang="en-US" sz="2000"/>
            </a:br>
            <a:r>
              <a:rPr lang="en-US" sz="2000"/>
              <a:t>decision-making and business actions</a:t>
            </a:r>
          </a:p>
          <a:p>
            <a:pPr defTabSz="809625">
              <a:spcBef>
                <a:spcPct val="30000"/>
              </a:spcBef>
              <a:spcAft>
                <a:spcPct val="30000"/>
              </a:spcAft>
            </a:pPr>
            <a:r>
              <a:rPr lang="en-US" sz="2000"/>
              <a:t>Displays lack of concern regarding</a:t>
            </a:r>
            <a:br>
              <a:rPr lang="en-US" sz="2000"/>
            </a:br>
            <a:r>
              <a:rPr lang="en-US" sz="2000"/>
              <a:t>whether ethics applies to company actions</a:t>
            </a:r>
          </a:p>
          <a:p>
            <a:pPr defTabSz="809625">
              <a:spcBef>
                <a:spcPct val="30000"/>
              </a:spcBef>
              <a:spcAft>
                <a:spcPct val="30000"/>
              </a:spcAft>
            </a:pPr>
            <a:r>
              <a:rPr lang="en-US" sz="2000" b="1"/>
              <a:t>Sees self as well-intentioned or personally ethical</a:t>
            </a:r>
          </a:p>
          <a:p>
            <a:pPr defTabSz="809625">
              <a:spcBef>
                <a:spcPct val="30000"/>
              </a:spcBef>
              <a:spcAft>
                <a:spcPct val="30000"/>
              </a:spcAft>
            </a:pPr>
            <a:r>
              <a:rPr lang="en-US" sz="2000"/>
              <a:t>Typical beliefs</a:t>
            </a:r>
          </a:p>
          <a:p>
            <a:pPr marL="741363" lvl="1" indent="-284163" defTabSz="809625">
              <a:spcBef>
                <a:spcPct val="30000"/>
              </a:spcBef>
              <a:spcAft>
                <a:spcPct val="30000"/>
              </a:spcAft>
            </a:pPr>
            <a:r>
              <a:rPr lang="en-US" sz="2000"/>
              <a:t>Do what is necessary to comply with laws and regulations</a:t>
            </a:r>
          </a:p>
          <a:p>
            <a:pPr marL="741363" lvl="1" indent="-284163" defTabSz="809625">
              <a:spcBef>
                <a:spcPct val="30000"/>
              </a:spcBef>
              <a:spcAft>
                <a:spcPct val="30000"/>
              </a:spcAft>
            </a:pPr>
            <a:r>
              <a:rPr lang="en-US" sz="2000" b="1"/>
              <a:t>Government provides legal framework stating what society will put up with—if it is not illegal, it is allowed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9900"/>
                </a:solidFill>
              </a:rPr>
              <a:t>Factors that affect ethical choices</a:t>
            </a:r>
            <a:br>
              <a:rPr lang="en-US">
                <a:solidFill>
                  <a:srgbClr val="FF9900"/>
                </a:solidFill>
              </a:rPr>
            </a:br>
            <a:endParaRPr lang="en-US">
              <a:solidFill>
                <a:srgbClr val="FF99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Organization</a:t>
            </a:r>
          </a:p>
          <a:p>
            <a:pPr lvl="1"/>
            <a:r>
              <a:rPr lang="en-US"/>
              <a:t>Explicit Rules-no bribes</a:t>
            </a:r>
          </a:p>
          <a:p>
            <a:pPr lvl="1"/>
            <a:r>
              <a:rPr lang="en-US"/>
              <a:t>Reward System-Don’t incentivize immoral behavior</a:t>
            </a:r>
          </a:p>
          <a:p>
            <a:pPr lvl="1"/>
            <a:r>
              <a:rPr lang="en-US"/>
              <a:t>The selection system-who you pick to be in the organization</a:t>
            </a:r>
          </a:p>
          <a:p>
            <a:pPr lvl="1"/>
            <a:r>
              <a:rPr lang="en-US"/>
              <a:t>Ethical and professional standards</a:t>
            </a:r>
          </a:p>
          <a:p>
            <a:pPr lvl="1"/>
            <a:r>
              <a:rPr lang="en-US"/>
              <a:t>Leadership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304925" y="138113"/>
            <a:ext cx="7691438" cy="1143000"/>
          </a:xfrm>
        </p:spPr>
        <p:txBody>
          <a:bodyPr/>
          <a:lstStyle/>
          <a:p>
            <a:pPr defTabSz="809625"/>
            <a:r>
              <a:rPr lang="en-US" sz="3200"/>
              <a:t>What  Are  the  Drivers  of  Unethical  Strategies  and  Business  Behavior?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809625">
              <a:spcBef>
                <a:spcPct val="55000"/>
              </a:spcBef>
              <a:spcAft>
                <a:spcPct val="55000"/>
              </a:spcAft>
            </a:pPr>
            <a:r>
              <a:rPr lang="en-US" sz="2000"/>
              <a:t>The large numbers of immoral and amoral business people. Overzealous pursuit of  personal gain, wealth, and other selfish interests.  People obsessed with wealth accumulation, </a:t>
            </a:r>
            <a:r>
              <a:rPr lang="en-US" sz="2000" b="1"/>
              <a:t>greed</a:t>
            </a:r>
            <a:r>
              <a:rPr lang="en-US" sz="2000"/>
              <a:t>, power, and status often</a:t>
            </a:r>
          </a:p>
          <a:p>
            <a:pPr defTabSz="809625">
              <a:spcBef>
                <a:spcPct val="55000"/>
              </a:spcBef>
              <a:spcAft>
                <a:spcPct val="55000"/>
              </a:spcAft>
            </a:pPr>
            <a:r>
              <a:rPr lang="en-US" sz="2000"/>
              <a:t>Heavy pressures on company managers</a:t>
            </a:r>
            <a:br>
              <a:rPr lang="en-US" sz="2000"/>
            </a:br>
            <a:r>
              <a:rPr lang="en-US" sz="2000"/>
              <a:t>to meet or beat earnings targets  </a:t>
            </a:r>
            <a:r>
              <a:rPr lang="en-US" sz="2000" b="1"/>
              <a:t>Managers often feel enormous </a:t>
            </a:r>
            <a:r>
              <a:rPr lang="en-US" sz="2000" b="1" i="1"/>
              <a:t>pressure to do whatever it takes to </a:t>
            </a:r>
            <a:r>
              <a:rPr lang="en-US" sz="2000" b="1"/>
              <a:t>deliver good financial performance</a:t>
            </a:r>
            <a:endParaRPr lang="en-US" sz="1600"/>
          </a:p>
          <a:p>
            <a:pPr defTabSz="809625">
              <a:spcBef>
                <a:spcPct val="55000"/>
              </a:spcBef>
              <a:spcAft>
                <a:spcPct val="55000"/>
              </a:spcAft>
            </a:pPr>
            <a:r>
              <a:rPr lang="en-US" sz="2000"/>
              <a:t>A company culture that places profits and</a:t>
            </a:r>
            <a:br>
              <a:rPr lang="en-US" sz="2000"/>
            </a:br>
            <a:r>
              <a:rPr lang="en-US" sz="2000"/>
              <a:t>good performance ahead of ethical behavior</a:t>
            </a:r>
          </a:p>
        </p:txBody>
      </p:sp>
      <p:pic>
        <p:nvPicPr>
          <p:cNvPr id="57348" name="Picture 4" descr="3lxlbiee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495800"/>
            <a:ext cx="1654175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0638" y="166688"/>
            <a:ext cx="7691437" cy="1143000"/>
          </a:xfrm>
        </p:spPr>
        <p:txBody>
          <a:bodyPr/>
          <a:lstStyle/>
          <a:p>
            <a:pPr defTabSz="809625">
              <a:lnSpc>
                <a:spcPct val="110000"/>
              </a:lnSpc>
            </a:pPr>
            <a:r>
              <a:rPr lang="en-US" sz="2800"/>
              <a:t>Company  Culture  Places  Profits  and  Good  Performance  Ahead  of  Ethical  Behavior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809625">
              <a:spcBef>
                <a:spcPct val="5000"/>
              </a:spcBef>
              <a:spcAft>
                <a:spcPct val="5000"/>
              </a:spcAft>
            </a:pPr>
            <a:r>
              <a:rPr lang="en-US" sz="2400"/>
              <a:t>In an ethically corrupt or amoral work climate,</a:t>
            </a:r>
            <a:br>
              <a:rPr lang="en-US" sz="2400"/>
            </a:br>
            <a:r>
              <a:rPr lang="en-US" sz="2400"/>
              <a:t>people have a company-approved license to</a:t>
            </a:r>
          </a:p>
          <a:p>
            <a:pPr marL="741363" lvl="1" indent="-284163" defTabSz="809625">
              <a:spcBef>
                <a:spcPct val="5000"/>
              </a:spcBef>
              <a:spcAft>
                <a:spcPct val="5000"/>
              </a:spcAft>
            </a:pPr>
            <a:r>
              <a:rPr lang="en-US" sz="2200"/>
              <a:t>Ignore “what’s right”</a:t>
            </a:r>
            <a:endParaRPr lang="en-US" sz="2200" b="1" i="1"/>
          </a:p>
          <a:p>
            <a:pPr marL="741363" lvl="1" indent="-284163" defTabSz="809625">
              <a:spcBef>
                <a:spcPct val="5000"/>
              </a:spcBef>
              <a:spcAft>
                <a:spcPct val="5000"/>
              </a:spcAft>
            </a:pPr>
            <a:r>
              <a:rPr lang="en-US" sz="2200"/>
              <a:t>Engage in most any behavior or employ most</a:t>
            </a:r>
            <a:br>
              <a:rPr lang="en-US" sz="2200"/>
            </a:br>
            <a:r>
              <a:rPr lang="en-US" sz="2200"/>
              <a:t>any strategy they think they can get away with</a:t>
            </a:r>
          </a:p>
          <a:p>
            <a:pPr marL="741363" lvl="1" indent="-284163" defTabSz="809625">
              <a:spcBef>
                <a:spcPct val="5000"/>
              </a:spcBef>
              <a:spcAft>
                <a:spcPct val="5000"/>
              </a:spcAft>
            </a:pPr>
            <a:r>
              <a:rPr lang="en-US" sz="2200"/>
              <a:t>Play down the relevance of ethical strategic</a:t>
            </a:r>
            <a:br>
              <a:rPr lang="en-US" sz="2200"/>
            </a:br>
            <a:r>
              <a:rPr lang="en-US" sz="2200"/>
              <a:t>actions and business conduct</a:t>
            </a:r>
          </a:p>
          <a:p>
            <a:pPr defTabSz="809625">
              <a:spcBef>
                <a:spcPct val="5000"/>
              </a:spcBef>
              <a:spcAft>
                <a:spcPct val="5000"/>
              </a:spcAft>
            </a:pPr>
            <a:r>
              <a:rPr lang="en-US" sz="2400"/>
              <a:t>Pressures to conform to the norms of the corporate culture can prompt otherwise honorable people to</a:t>
            </a:r>
          </a:p>
          <a:p>
            <a:pPr marL="741363" lvl="1" indent="-284163" defTabSz="809625">
              <a:spcBef>
                <a:spcPct val="5000"/>
              </a:spcBef>
              <a:spcAft>
                <a:spcPct val="5000"/>
              </a:spcAft>
            </a:pPr>
            <a:r>
              <a:rPr lang="en-US" sz="2200"/>
              <a:t>Make ethical mistakes</a:t>
            </a:r>
          </a:p>
          <a:p>
            <a:pPr marL="741363" lvl="1" indent="-284163" defTabSz="809625">
              <a:spcBef>
                <a:spcPct val="5000"/>
              </a:spcBef>
              <a:spcAft>
                <a:spcPct val="5000"/>
              </a:spcAft>
            </a:pPr>
            <a:r>
              <a:rPr lang="en-US" sz="2200"/>
              <a:t>Succumb to the many opportunities around them to engage in unethical practices 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09625"/>
            <a:r>
              <a:rPr lang="en-US" sz="3800"/>
              <a:t>Business  Ethics</a:t>
            </a:r>
            <a:br>
              <a:rPr lang="en-US" sz="3800"/>
            </a:br>
            <a:r>
              <a:rPr lang="en-US" sz="3800"/>
              <a:t>in  the  Global  Community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809625">
              <a:spcBef>
                <a:spcPct val="25000"/>
              </a:spcBef>
              <a:spcAft>
                <a:spcPct val="25000"/>
              </a:spcAft>
            </a:pPr>
            <a:r>
              <a:rPr lang="en-US" sz="2400"/>
              <a:t>Notions of right and wrong, fair and unfair, moral and immoral, ethical and unethical exist in all societies</a:t>
            </a:r>
          </a:p>
          <a:p>
            <a:pPr defTabSz="809625">
              <a:spcBef>
                <a:spcPct val="25000"/>
              </a:spcBef>
              <a:spcAft>
                <a:spcPct val="25000"/>
              </a:spcAft>
            </a:pPr>
            <a:r>
              <a:rPr lang="en-US" sz="2400"/>
              <a:t>Two schools of thought</a:t>
            </a:r>
          </a:p>
          <a:p>
            <a:pPr marL="741363" lvl="1" indent="-284163" defTabSz="809625">
              <a:spcBef>
                <a:spcPct val="25000"/>
              </a:spcBef>
              <a:spcAft>
                <a:spcPct val="25000"/>
              </a:spcAft>
            </a:pPr>
            <a:r>
              <a:rPr lang="en-US" sz="2200" b="1" i="1">
                <a:solidFill>
                  <a:schemeClr val="folHlink"/>
                </a:solidFill>
              </a:rPr>
              <a:t>Ethical universalism</a:t>
            </a:r>
          </a:p>
          <a:p>
            <a:pPr lvl="2" indent="-287338" defTabSz="809625">
              <a:spcBef>
                <a:spcPct val="25000"/>
              </a:spcBef>
              <a:spcAft>
                <a:spcPct val="25000"/>
              </a:spcAft>
            </a:pPr>
            <a:r>
              <a:rPr lang="en-US" sz="2100"/>
              <a:t>Holds that human nature is the same everywhere</a:t>
            </a:r>
            <a:br>
              <a:rPr lang="en-US" sz="2100"/>
            </a:br>
            <a:r>
              <a:rPr lang="en-US" sz="2100"/>
              <a:t>and ethical rules are cross-cultural</a:t>
            </a:r>
          </a:p>
          <a:p>
            <a:pPr marL="741363" lvl="1" indent="-284163" defTabSz="809625">
              <a:spcBef>
                <a:spcPct val="25000"/>
              </a:spcBef>
              <a:spcAft>
                <a:spcPct val="25000"/>
              </a:spcAft>
            </a:pPr>
            <a:r>
              <a:rPr lang="en-US" sz="2200" b="1" i="1">
                <a:solidFill>
                  <a:schemeClr val="folHlink"/>
                </a:solidFill>
              </a:rPr>
              <a:t>Ethical relativism</a:t>
            </a:r>
          </a:p>
          <a:p>
            <a:pPr lvl="2" indent="-287338" defTabSz="809625">
              <a:spcBef>
                <a:spcPct val="25000"/>
              </a:spcBef>
              <a:spcAft>
                <a:spcPct val="25000"/>
              </a:spcAft>
            </a:pPr>
            <a:r>
              <a:rPr lang="en-US" sz="2100"/>
              <a:t>Holds that different societal cultures and</a:t>
            </a:r>
            <a:br>
              <a:rPr lang="en-US" sz="2100"/>
            </a:br>
            <a:r>
              <a:rPr lang="en-US" sz="2100"/>
              <a:t>customs give rise to divergent values and</a:t>
            </a:r>
            <a:br>
              <a:rPr lang="en-US" sz="2100"/>
            </a:br>
            <a:r>
              <a:rPr lang="en-US" sz="2100"/>
              <a:t>ethical principles of right and wrong</a:t>
            </a:r>
          </a:p>
        </p:txBody>
      </p:sp>
      <p:pic>
        <p:nvPicPr>
          <p:cNvPr id="65540" name="Picture 4" descr="w_4ljdu2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663" y="4198938"/>
            <a:ext cx="2035175" cy="204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9" name="Picture 5" descr="myn4qlr2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419600"/>
            <a:ext cx="1847850" cy="187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0638" y="138113"/>
            <a:ext cx="7691437" cy="1143000"/>
          </a:xfrm>
        </p:spPr>
        <p:txBody>
          <a:bodyPr/>
          <a:lstStyle/>
          <a:p>
            <a:pPr defTabSz="809625">
              <a:lnSpc>
                <a:spcPct val="105000"/>
              </a:lnSpc>
            </a:pPr>
            <a:r>
              <a:rPr lang="en-US" sz="3800"/>
              <a:t>Cross-Culture  Variability</a:t>
            </a:r>
            <a:br>
              <a:rPr lang="en-US" sz="3800"/>
            </a:br>
            <a:r>
              <a:rPr lang="en-US" sz="3800"/>
              <a:t>in  Ethical  Standards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809625">
              <a:lnSpc>
                <a:spcPct val="80000"/>
              </a:lnSpc>
            </a:pPr>
            <a:r>
              <a:rPr lang="en-US" sz="1800" b="1"/>
              <a:t>Apart from </a:t>
            </a:r>
            <a:r>
              <a:rPr lang="en-US" sz="1800" b="1" i="1">
                <a:solidFill>
                  <a:schemeClr val="folHlink"/>
                </a:solidFill>
              </a:rPr>
              <a:t>certain universal basics</a:t>
            </a:r>
            <a:r>
              <a:rPr lang="en-US" sz="1800" b="1"/>
              <a:t> –</a:t>
            </a:r>
          </a:p>
          <a:p>
            <a:pPr marL="741363" lvl="1" indent="-284163" defTabSz="809625">
              <a:lnSpc>
                <a:spcPct val="80000"/>
              </a:lnSpc>
            </a:pPr>
            <a:r>
              <a:rPr lang="en-US" sz="1800" b="1"/>
              <a:t>Honesty</a:t>
            </a:r>
          </a:p>
          <a:p>
            <a:pPr marL="741363" lvl="1" indent="-284163" defTabSz="809625">
              <a:lnSpc>
                <a:spcPct val="80000"/>
              </a:lnSpc>
            </a:pPr>
            <a:r>
              <a:rPr lang="en-US" sz="1800" b="1"/>
              <a:t>Trustworthiness</a:t>
            </a:r>
          </a:p>
          <a:p>
            <a:pPr marL="741363" lvl="1" indent="-284163" defTabSz="809625">
              <a:lnSpc>
                <a:spcPct val="80000"/>
              </a:lnSpc>
            </a:pPr>
            <a:r>
              <a:rPr lang="en-US" sz="1800" b="1"/>
              <a:t>Fairness</a:t>
            </a:r>
          </a:p>
          <a:p>
            <a:pPr marL="741363" lvl="1" indent="-284163" defTabSz="809625">
              <a:lnSpc>
                <a:spcPct val="80000"/>
              </a:lnSpc>
            </a:pPr>
            <a:r>
              <a:rPr lang="en-US" sz="1800" b="1"/>
              <a:t>Avoiding unnecessary harm</a:t>
            </a:r>
          </a:p>
          <a:p>
            <a:pPr marL="741363" lvl="1" indent="-284163" defTabSz="809625">
              <a:lnSpc>
                <a:spcPct val="80000"/>
              </a:lnSpc>
            </a:pPr>
            <a:r>
              <a:rPr lang="en-US" sz="1800" b="1"/>
              <a:t>Respecting the environment –</a:t>
            </a:r>
          </a:p>
          <a:p>
            <a:pPr defTabSz="809625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/>
              <a:t>      </a:t>
            </a:r>
            <a:r>
              <a:rPr lang="en-US" sz="1800" b="1" i="1">
                <a:solidFill>
                  <a:schemeClr val="folHlink"/>
                </a:solidFill>
              </a:rPr>
              <a:t>variations</a:t>
            </a:r>
            <a:r>
              <a:rPr lang="en-US" sz="1800" b="1"/>
              <a:t> </a:t>
            </a:r>
            <a:r>
              <a:rPr lang="en-US" sz="1800" b="1" i="1">
                <a:solidFill>
                  <a:schemeClr val="folHlink"/>
                </a:solidFill>
              </a:rPr>
              <a:t>exist</a:t>
            </a:r>
            <a:r>
              <a:rPr lang="en-US" sz="1800" b="1"/>
              <a:t> in what societies generally agree to be</a:t>
            </a:r>
            <a:br>
              <a:rPr lang="en-US" sz="1800" b="1"/>
            </a:br>
            <a:r>
              <a:rPr lang="en-US" sz="1800" b="1" i="1">
                <a:solidFill>
                  <a:schemeClr val="folHlink"/>
                </a:solidFill>
              </a:rPr>
              <a:t>right and wrong</a:t>
            </a:r>
            <a:r>
              <a:rPr lang="en-US" sz="1800" b="1"/>
              <a:t> in the </a:t>
            </a:r>
            <a:r>
              <a:rPr lang="en-US" sz="1800" b="1" i="1">
                <a:solidFill>
                  <a:schemeClr val="folHlink"/>
                </a:solidFill>
              </a:rPr>
              <a:t>conduct of business activities</a:t>
            </a:r>
          </a:p>
          <a:p>
            <a:pPr defTabSz="809625">
              <a:lnSpc>
                <a:spcPct val="80000"/>
              </a:lnSpc>
            </a:pPr>
            <a:r>
              <a:rPr lang="en-US" sz="1800" b="1" i="1">
                <a:solidFill>
                  <a:schemeClr val="folHlink"/>
                </a:solidFill>
              </a:rPr>
              <a:t>Factors affecting cross-cultural variability</a:t>
            </a:r>
          </a:p>
          <a:p>
            <a:pPr marL="741363" lvl="1" indent="-284163" defTabSz="809625">
              <a:lnSpc>
                <a:spcPct val="80000"/>
              </a:lnSpc>
            </a:pPr>
            <a:r>
              <a:rPr lang="en-US" sz="1800" b="1"/>
              <a:t>Religious beliefs</a:t>
            </a:r>
          </a:p>
          <a:p>
            <a:pPr marL="741363" lvl="1" indent="-284163" defTabSz="809625">
              <a:lnSpc>
                <a:spcPct val="80000"/>
              </a:lnSpc>
            </a:pPr>
            <a:r>
              <a:rPr lang="en-US" sz="1800" b="1"/>
              <a:t>Historic traditions</a:t>
            </a:r>
          </a:p>
          <a:p>
            <a:pPr marL="741363" lvl="1" indent="-284163" defTabSz="809625">
              <a:lnSpc>
                <a:spcPct val="80000"/>
              </a:lnSpc>
            </a:pPr>
            <a:r>
              <a:rPr lang="en-US" sz="1800" b="1"/>
              <a:t>Social customs</a:t>
            </a:r>
          </a:p>
          <a:p>
            <a:pPr marL="741363" lvl="1" indent="-284163" defTabSz="809625">
              <a:lnSpc>
                <a:spcPct val="80000"/>
              </a:lnSpc>
            </a:pPr>
            <a:r>
              <a:rPr lang="en-US" sz="1800" b="1"/>
              <a:t>Prevailing political and economic doctrines</a:t>
            </a:r>
          </a:p>
          <a:p>
            <a:pPr defTabSz="809625">
              <a:lnSpc>
                <a:spcPct val="80000"/>
              </a:lnSpc>
            </a:pPr>
            <a:r>
              <a:rPr lang="en-US" sz="1800" b="1" i="1">
                <a:solidFill>
                  <a:schemeClr val="folHlink"/>
                </a:solidFill>
              </a:rPr>
              <a:t>Cross-country variations</a:t>
            </a:r>
            <a:r>
              <a:rPr lang="en-US" sz="1800" b="1"/>
              <a:t> also exist in the </a:t>
            </a:r>
            <a:r>
              <a:rPr lang="en-US" sz="1800" b="1" i="1">
                <a:solidFill>
                  <a:schemeClr val="folHlink"/>
                </a:solidFill>
              </a:rPr>
              <a:t>degree</a:t>
            </a:r>
            <a:r>
              <a:rPr lang="en-US" sz="1800" b="1"/>
              <a:t> to which certain </a:t>
            </a:r>
            <a:r>
              <a:rPr lang="en-US" sz="1800" b="1" i="1">
                <a:solidFill>
                  <a:schemeClr val="folHlink"/>
                </a:solidFill>
              </a:rPr>
              <a:t>behaviors</a:t>
            </a:r>
            <a:r>
              <a:rPr lang="en-US" sz="1800" b="1"/>
              <a:t> are </a:t>
            </a:r>
            <a:r>
              <a:rPr lang="en-US" sz="1800" b="1" i="1">
                <a:solidFill>
                  <a:schemeClr val="folHlink"/>
                </a:solidFill>
              </a:rPr>
              <a:t>considered unethical</a:t>
            </a:r>
            <a:r>
              <a:rPr lang="en-US" sz="1800" b="1"/>
              <a:t> </a:t>
            </a:r>
          </a:p>
        </p:txBody>
      </p:sp>
      <p:pic>
        <p:nvPicPr>
          <p:cNvPr id="67588" name="Picture 4" descr="okdef0e2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613" y="1436688"/>
            <a:ext cx="1782762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 descr="sb0drd1l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988" y="1655763"/>
            <a:ext cx="2676525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09625"/>
            <a:r>
              <a:rPr lang="en-US" sz="3800"/>
              <a:t>Ethical  vs.  Unethical  Conduct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809625"/>
            <a:r>
              <a:rPr lang="en-US" sz="2000"/>
              <a:t>What constitutes ethical or unethical</a:t>
            </a:r>
            <a:br>
              <a:rPr lang="en-US" sz="2000"/>
            </a:br>
            <a:r>
              <a:rPr lang="en-US" sz="2000"/>
              <a:t>conduct can vary according to</a:t>
            </a:r>
          </a:p>
          <a:p>
            <a:pPr marL="741363" lvl="1" indent="-284163" defTabSz="809625"/>
            <a:r>
              <a:rPr lang="en-US" sz="2000"/>
              <a:t>Time</a:t>
            </a:r>
          </a:p>
          <a:p>
            <a:pPr marL="741363" lvl="1" indent="-284163" defTabSz="809625"/>
            <a:r>
              <a:rPr lang="en-US" sz="2000"/>
              <a:t>Circumstance</a:t>
            </a:r>
          </a:p>
          <a:p>
            <a:pPr marL="741363" lvl="1" indent="-284163" defTabSz="809625"/>
            <a:r>
              <a:rPr lang="en-US" sz="2000"/>
              <a:t>Local cultural norms</a:t>
            </a:r>
          </a:p>
          <a:p>
            <a:pPr marL="741363" lvl="1" indent="-284163" defTabSz="809625"/>
            <a:r>
              <a:rPr lang="en-US" sz="2000"/>
              <a:t>Religion</a:t>
            </a:r>
          </a:p>
          <a:p>
            <a:pPr defTabSz="809625"/>
            <a:r>
              <a:rPr lang="en-US" sz="2000"/>
              <a:t>Thus, no objective way exists to prove that some cultures are correct and others wrong about proper business ethics</a:t>
            </a:r>
          </a:p>
          <a:p>
            <a:pPr defTabSz="809625"/>
            <a:r>
              <a:rPr lang="en-US" sz="2000" b="1" i="1">
                <a:solidFill>
                  <a:schemeClr val="folHlink"/>
                </a:solidFill>
              </a:rPr>
              <a:t>Therefore, there is merit in the ethical relativism view that proper business ethics has to be viewed in the context of each country’s societal norms</a:t>
            </a:r>
            <a:r>
              <a:rPr lang="en-US" sz="2000"/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Social Responsibility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Social Responsibility is management’s obligation to make choices that will contribute to the welfare and interests of society as well as to the well being of the organization.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Social Responsibility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Difficult to accomplish-subjective criteria</a:t>
            </a:r>
          </a:p>
          <a:p>
            <a:r>
              <a:rPr lang="en-US"/>
              <a:t>Great idea in concept but stakeholders interests conflict, making specific decisions controversial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>
                <a:solidFill>
                  <a:schemeClr val="accent2"/>
                </a:solidFill>
              </a:rPr>
              <a:t>Social Responsibility</a:t>
            </a:r>
            <a:br>
              <a:rPr lang="en-US" sz="3800">
                <a:solidFill>
                  <a:schemeClr val="accent2"/>
                </a:solidFill>
              </a:rPr>
            </a:br>
            <a:r>
              <a:rPr lang="en-US" sz="3800">
                <a:solidFill>
                  <a:schemeClr val="accent2"/>
                </a:solidFill>
              </a:rPr>
              <a:t>Stakeholders and their Expectations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An organizational stakeholder is any group, inside or outside the company, that has an stake in the organization’s performance </a:t>
            </a:r>
          </a:p>
          <a:p>
            <a:r>
              <a:rPr lang="en-US" sz="2400"/>
              <a:t>Stakeholders and their expectations</a:t>
            </a:r>
          </a:p>
          <a:p>
            <a:pPr lvl="1"/>
            <a:r>
              <a:rPr lang="en-US" sz="2200"/>
              <a:t>Employees-salary, security, benefits</a:t>
            </a:r>
          </a:p>
          <a:p>
            <a:pPr lvl="1"/>
            <a:r>
              <a:rPr lang="en-US" sz="2200"/>
              <a:t>Investors – profits and return on their investments</a:t>
            </a:r>
          </a:p>
          <a:p>
            <a:pPr lvl="1"/>
            <a:r>
              <a:rPr lang="en-US" sz="2200"/>
              <a:t>Customers- quality, availability, price, safety, </a:t>
            </a:r>
          </a:p>
          <a:p>
            <a:pPr lvl="1"/>
            <a:r>
              <a:rPr lang="en-US" sz="2200"/>
              <a:t>Government- taxes, employment, give back to the community</a:t>
            </a:r>
          </a:p>
          <a:p>
            <a:pPr lvl="1"/>
            <a:r>
              <a:rPr lang="en-US" sz="2200"/>
              <a:t>Suppliers – expect to get paid on time, loyalty</a:t>
            </a:r>
          </a:p>
          <a:p>
            <a:pPr lvl="1"/>
            <a:r>
              <a:rPr lang="en-US" sz="2200"/>
              <a:t>Consumers – maintain the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>
                <a:solidFill>
                  <a:schemeClr val="accent2"/>
                </a:solidFill>
              </a:rPr>
              <a:t>Criteria for Corporate social performance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Ways that social responsibility can be evaluated.</a:t>
            </a:r>
          </a:p>
          <a:p>
            <a:pPr lvl="1">
              <a:lnSpc>
                <a:spcPct val="90000"/>
              </a:lnSpc>
            </a:pPr>
            <a:r>
              <a:rPr lang="en-US" sz="2200"/>
              <a:t>Economic </a:t>
            </a:r>
          </a:p>
          <a:p>
            <a:pPr lvl="2">
              <a:lnSpc>
                <a:spcPct val="90000"/>
              </a:lnSpc>
            </a:pPr>
            <a:r>
              <a:rPr lang="en-US" sz="2100"/>
              <a:t>Companies have a social responsibility to make a profit and survive</a:t>
            </a:r>
          </a:p>
          <a:p>
            <a:pPr lvl="1">
              <a:lnSpc>
                <a:spcPct val="90000"/>
              </a:lnSpc>
            </a:pPr>
            <a:r>
              <a:rPr lang="en-US" sz="2200"/>
              <a:t>Legal</a:t>
            </a:r>
          </a:p>
          <a:p>
            <a:pPr lvl="2">
              <a:lnSpc>
                <a:spcPct val="90000"/>
              </a:lnSpc>
            </a:pPr>
            <a:r>
              <a:rPr lang="en-US" sz="2100"/>
              <a:t>A responsibility to achieve economic goals within the various federal, state, local laws.</a:t>
            </a:r>
          </a:p>
          <a:p>
            <a:pPr lvl="1">
              <a:lnSpc>
                <a:spcPct val="90000"/>
              </a:lnSpc>
            </a:pPr>
            <a:r>
              <a:rPr lang="en-US" sz="2200"/>
              <a:t>Ethical</a:t>
            </a:r>
          </a:p>
          <a:p>
            <a:pPr lvl="2">
              <a:lnSpc>
                <a:spcPct val="90000"/>
              </a:lnSpc>
            </a:pPr>
            <a:r>
              <a:rPr lang="en-US" sz="2100"/>
              <a:t>A  responsibility to develop a set of ethical standards and stick to them.</a:t>
            </a:r>
          </a:p>
          <a:p>
            <a:pPr lvl="1">
              <a:lnSpc>
                <a:spcPct val="90000"/>
              </a:lnSpc>
            </a:pPr>
            <a:r>
              <a:rPr lang="en-US" sz="2200"/>
              <a:t>Discretionary </a:t>
            </a:r>
          </a:p>
          <a:p>
            <a:pPr lvl="2">
              <a:lnSpc>
                <a:spcPct val="90000"/>
              </a:lnSpc>
            </a:pPr>
            <a:r>
              <a:rPr lang="en-US" sz="2100"/>
              <a:t>Go the extra mile; no payback expected;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9900"/>
                </a:solidFill>
              </a:rPr>
              <a:t>How corporation respond  to Social Demands</a:t>
            </a:r>
            <a:br>
              <a:rPr lang="en-US">
                <a:solidFill>
                  <a:srgbClr val="FF9900"/>
                </a:solidFill>
              </a:rPr>
            </a:br>
            <a:endParaRPr lang="en-US">
              <a:solidFill>
                <a:srgbClr val="FF9900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Obstructive - Phillip Morris</a:t>
            </a:r>
          </a:p>
          <a:p>
            <a:pPr lvl="1"/>
            <a:r>
              <a:rPr lang="en-US"/>
              <a:t>We did nothing wrong</a:t>
            </a:r>
          </a:p>
          <a:p>
            <a:r>
              <a:rPr lang="en-US"/>
              <a:t>Defensive – Firestone</a:t>
            </a:r>
          </a:p>
          <a:p>
            <a:pPr lvl="1"/>
            <a:r>
              <a:rPr lang="en-US"/>
              <a:t>We operate entirely within the law and the law protects us.  </a:t>
            </a:r>
          </a:p>
          <a:p>
            <a:r>
              <a:rPr lang="en-US"/>
              <a:t>Accomodative-Tylenol</a:t>
            </a:r>
          </a:p>
          <a:p>
            <a:pPr lvl="1"/>
            <a:r>
              <a:rPr lang="en-US"/>
              <a:t>When things go wrong, we are responsible for making it right-even if it isn’t our fault</a:t>
            </a:r>
          </a:p>
          <a:p>
            <a:r>
              <a:rPr lang="en-US"/>
              <a:t>Proactive-Ben and Jerry’s Ice Cream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Is Ethics and Social Responsibility Expensive?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1394</Words>
  <Application/>
  <PresentationFormat>On-screen Show (4:3)</PresentationFormat>
  <Paragraphs>251</Paragraphs>
  <Slides>35</Slides>
  <Notes>25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Layers</vt:lpstr>
      <vt:lpstr>Microsoft Word 97 - 2003 Document</vt:lpstr>
      <vt:lpstr>Chapter 5 </vt:lpstr>
      <vt:lpstr>Should I pay a bribe to a foreign official, if that bribe will result in obtaining permission to implement a health care system for the poor in a developing country?</vt:lpstr>
      <vt:lpstr>What is Ethics? </vt:lpstr>
      <vt:lpstr>Normative Ethics-How do you make an Ethical Decision? </vt:lpstr>
      <vt:lpstr>Normative Ethics-How do you make an Ethical Decision?</vt:lpstr>
      <vt:lpstr>Implications of Normative Ethics</vt:lpstr>
      <vt:lpstr>Ethics and leadership</vt:lpstr>
      <vt:lpstr>Normative Ethics</vt:lpstr>
      <vt:lpstr>How do we make normative ethical decisions?</vt:lpstr>
      <vt:lpstr>Consequentialism</vt:lpstr>
      <vt:lpstr>Deontology</vt:lpstr>
      <vt:lpstr>Some Decision Rules for making ethical decisions:</vt:lpstr>
      <vt:lpstr>Decisions based on the ethics of conduct, answer the question “what should I do.”</vt:lpstr>
      <vt:lpstr>Ethics of character</vt:lpstr>
      <vt:lpstr>Should I pay a bribe to a foreign official, if that bribe will result in obtaining permission to implement a health care system for the poor in a developing country?</vt:lpstr>
      <vt:lpstr>It depends?</vt:lpstr>
      <vt:lpstr>Factors that affect ethical choices </vt:lpstr>
      <vt:lpstr>Factors that affect ethical choices </vt:lpstr>
      <vt:lpstr>Three  Categories  of Management  Morality</vt:lpstr>
      <vt:lpstr>Characteristics  of a  Moral  Manager</vt:lpstr>
      <vt:lpstr>Characteristics  of an  Immoral  Manager</vt:lpstr>
      <vt:lpstr>Characteristics  of  an  Intentionally Amoral  Manager</vt:lpstr>
      <vt:lpstr>Characteristics  of  an  Unintentionally  Amoral  Manager</vt:lpstr>
      <vt:lpstr>Factors that affect ethical choices </vt:lpstr>
      <vt:lpstr>What  Are  the  Drivers  of  Unethical  Strategies  and  Business  Behavior?</vt:lpstr>
      <vt:lpstr>Company  Culture  Places  Profits  and  Good  Performance  Ahead  of  Ethical  Behavior</vt:lpstr>
      <vt:lpstr>Business  Ethics in  the  Global  Community</vt:lpstr>
      <vt:lpstr>Cross-Culture  Variability in  Ethical  Standards</vt:lpstr>
      <vt:lpstr>Ethical  vs.  Unethical  Conduct</vt:lpstr>
      <vt:lpstr>Social Responsibility</vt:lpstr>
      <vt:lpstr>Social Responsibility</vt:lpstr>
      <vt:lpstr>Social Responsibility Stakeholders and their Expectations</vt:lpstr>
      <vt:lpstr>Criteria for Corporate social performance</vt:lpstr>
      <vt:lpstr>How corporation respond  to Social Demands </vt:lpstr>
      <vt:lpstr>Is Ethics and Social Responsibility Expensive?</vt:lpstr>
    </vt:vector>
  </TitlesOfParts>
  <Company/>
  <LinksUpToDate>false</LinksUpToDate>
  <SharedDoc>false</SharedDoc>
  <HyperlinksChanged>false</HyperlinksChanged>
  <AppVersion>14.0000</AppVersion>
  <Manager/>
</Properties>
</file>

<file path=docProps/core.xml><?xml version="1.0" encoding="utf-8"?>
<coreProperties xmlns="http://schemas.openxmlformats.org/package/2006/metadata/core-properties" xmlns:cp="http://schemas.openxmlformats.org/package/2006/metadata/core-properties" xmlns:dc="http://purl.org/dc/elements/1.1/" xmlns:dcterms="http://purl.org/dc/terms/" xmlns:xsi="http://www.w3.org/2001/XMLSchema-instance">
  <revision>0</revision>
</coreProperties>
</file>